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56" r:id="rId2"/>
    <p:sldId id="258" r:id="rId3"/>
    <p:sldId id="261" r:id="rId4"/>
  </p:sldIdLst>
  <p:sldSz cx="19337338" cy="108775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ACBF3-285F-4BDF-B121-4B9E298C93A7}" v="1" dt="2025-10-23T19:05:07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26B71-93A5-4614-8B9E-79F27602879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AFA24-9629-409C-BE22-8690786AB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AFA24-9629-409C-BE22-8690786AB7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167" y="1780192"/>
            <a:ext cx="14503004" cy="3786999"/>
          </a:xfrm>
        </p:spPr>
        <p:txBody>
          <a:bodyPr anchor="b"/>
          <a:lstStyle>
            <a:lvl1pPr algn="ctr">
              <a:defRPr sz="95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167" y="5713232"/>
            <a:ext cx="14503004" cy="2626223"/>
          </a:xfrm>
        </p:spPr>
        <p:txBody>
          <a:bodyPr/>
          <a:lstStyle>
            <a:lvl1pPr marL="0" indent="0" algn="ctr">
              <a:buNone/>
              <a:defRPr sz="3807"/>
            </a:lvl1pPr>
            <a:lvl2pPr marL="725165" indent="0" algn="ctr">
              <a:buNone/>
              <a:defRPr sz="3172"/>
            </a:lvl2pPr>
            <a:lvl3pPr marL="1450330" indent="0" algn="ctr">
              <a:buNone/>
              <a:defRPr sz="2855"/>
            </a:lvl3pPr>
            <a:lvl4pPr marL="2175495" indent="0" algn="ctr">
              <a:buNone/>
              <a:defRPr sz="2538"/>
            </a:lvl4pPr>
            <a:lvl5pPr marL="2900660" indent="0" algn="ctr">
              <a:buNone/>
              <a:defRPr sz="2538"/>
            </a:lvl5pPr>
            <a:lvl6pPr marL="3625825" indent="0" algn="ctr">
              <a:buNone/>
              <a:defRPr sz="2538"/>
            </a:lvl6pPr>
            <a:lvl7pPr marL="4350990" indent="0" algn="ctr">
              <a:buNone/>
              <a:defRPr sz="2538"/>
            </a:lvl7pPr>
            <a:lvl8pPr marL="5076154" indent="0" algn="ctr">
              <a:buNone/>
              <a:defRPr sz="2538"/>
            </a:lvl8pPr>
            <a:lvl9pPr marL="5801319" indent="0" algn="ctr">
              <a:buNone/>
              <a:defRPr sz="25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38282" y="579129"/>
            <a:ext cx="4169614" cy="92182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9442" y="579129"/>
            <a:ext cx="12267124" cy="92182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1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1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370" y="2711835"/>
            <a:ext cx="16678454" cy="4524758"/>
          </a:xfrm>
        </p:spPr>
        <p:txBody>
          <a:bodyPr anchor="b"/>
          <a:lstStyle>
            <a:lvl1pPr>
              <a:defRPr sz="95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370" y="7279399"/>
            <a:ext cx="16678454" cy="2379463"/>
          </a:xfrm>
        </p:spPr>
        <p:txBody>
          <a:bodyPr/>
          <a:lstStyle>
            <a:lvl1pPr marL="0" indent="0">
              <a:buNone/>
              <a:defRPr sz="3807">
                <a:solidFill>
                  <a:schemeClr val="tx1">
                    <a:tint val="75000"/>
                  </a:schemeClr>
                </a:solidFill>
              </a:defRPr>
            </a:lvl1pPr>
            <a:lvl2pPr marL="725165" indent="0">
              <a:buNone/>
              <a:defRPr sz="3172">
                <a:solidFill>
                  <a:schemeClr val="tx1">
                    <a:tint val="75000"/>
                  </a:schemeClr>
                </a:solidFill>
              </a:defRPr>
            </a:lvl2pPr>
            <a:lvl3pPr marL="1450330" indent="0">
              <a:buNone/>
              <a:defRPr sz="2855">
                <a:solidFill>
                  <a:schemeClr val="tx1">
                    <a:tint val="75000"/>
                  </a:schemeClr>
                </a:solidFill>
              </a:defRPr>
            </a:lvl3pPr>
            <a:lvl4pPr marL="2175495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4pPr>
            <a:lvl5pPr marL="2900660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5pPr>
            <a:lvl6pPr marL="3625825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6pPr>
            <a:lvl7pPr marL="4350990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7pPr>
            <a:lvl8pPr marL="5076154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8pPr>
            <a:lvl9pPr marL="5801319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7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9442" y="2895644"/>
            <a:ext cx="8218369" cy="6901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89527" y="2895644"/>
            <a:ext cx="8218369" cy="6901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61" y="579130"/>
            <a:ext cx="16678454" cy="2102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961" y="2666511"/>
            <a:ext cx="8180600" cy="1306816"/>
          </a:xfrm>
        </p:spPr>
        <p:txBody>
          <a:bodyPr anchor="b"/>
          <a:lstStyle>
            <a:lvl1pPr marL="0" indent="0">
              <a:buNone/>
              <a:defRPr sz="3807" b="1"/>
            </a:lvl1pPr>
            <a:lvl2pPr marL="725165" indent="0">
              <a:buNone/>
              <a:defRPr sz="3172" b="1"/>
            </a:lvl2pPr>
            <a:lvl3pPr marL="1450330" indent="0">
              <a:buNone/>
              <a:defRPr sz="2855" b="1"/>
            </a:lvl3pPr>
            <a:lvl4pPr marL="2175495" indent="0">
              <a:buNone/>
              <a:defRPr sz="2538" b="1"/>
            </a:lvl4pPr>
            <a:lvl5pPr marL="2900660" indent="0">
              <a:buNone/>
              <a:defRPr sz="2538" b="1"/>
            </a:lvl5pPr>
            <a:lvl6pPr marL="3625825" indent="0">
              <a:buNone/>
              <a:defRPr sz="2538" b="1"/>
            </a:lvl6pPr>
            <a:lvl7pPr marL="4350990" indent="0">
              <a:buNone/>
              <a:defRPr sz="2538" b="1"/>
            </a:lvl7pPr>
            <a:lvl8pPr marL="5076154" indent="0">
              <a:buNone/>
              <a:defRPr sz="2538" b="1"/>
            </a:lvl8pPr>
            <a:lvl9pPr marL="5801319" indent="0">
              <a:buNone/>
              <a:defRPr sz="25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961" y="3973327"/>
            <a:ext cx="8180600" cy="58441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89528" y="2666511"/>
            <a:ext cx="8220887" cy="1306816"/>
          </a:xfrm>
        </p:spPr>
        <p:txBody>
          <a:bodyPr anchor="b"/>
          <a:lstStyle>
            <a:lvl1pPr marL="0" indent="0">
              <a:buNone/>
              <a:defRPr sz="3807" b="1"/>
            </a:lvl1pPr>
            <a:lvl2pPr marL="725165" indent="0">
              <a:buNone/>
              <a:defRPr sz="3172" b="1"/>
            </a:lvl2pPr>
            <a:lvl3pPr marL="1450330" indent="0">
              <a:buNone/>
              <a:defRPr sz="2855" b="1"/>
            </a:lvl3pPr>
            <a:lvl4pPr marL="2175495" indent="0">
              <a:buNone/>
              <a:defRPr sz="2538" b="1"/>
            </a:lvl4pPr>
            <a:lvl5pPr marL="2900660" indent="0">
              <a:buNone/>
              <a:defRPr sz="2538" b="1"/>
            </a:lvl5pPr>
            <a:lvl6pPr marL="3625825" indent="0">
              <a:buNone/>
              <a:defRPr sz="2538" b="1"/>
            </a:lvl6pPr>
            <a:lvl7pPr marL="4350990" indent="0">
              <a:buNone/>
              <a:defRPr sz="2538" b="1"/>
            </a:lvl7pPr>
            <a:lvl8pPr marL="5076154" indent="0">
              <a:buNone/>
              <a:defRPr sz="2538" b="1"/>
            </a:lvl8pPr>
            <a:lvl9pPr marL="5801319" indent="0">
              <a:buNone/>
              <a:defRPr sz="25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89528" y="3973327"/>
            <a:ext cx="8220887" cy="58441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62" y="725170"/>
            <a:ext cx="6236794" cy="2538095"/>
          </a:xfrm>
        </p:spPr>
        <p:txBody>
          <a:bodyPr anchor="b"/>
          <a:lstStyle>
            <a:lvl1pPr>
              <a:defRPr sz="50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0888" y="1566166"/>
            <a:ext cx="9789527" cy="7730111"/>
          </a:xfrm>
        </p:spPr>
        <p:txBody>
          <a:bodyPr/>
          <a:lstStyle>
            <a:lvl1pPr>
              <a:defRPr sz="5076"/>
            </a:lvl1pPr>
            <a:lvl2pPr>
              <a:defRPr sz="4441"/>
            </a:lvl2pPr>
            <a:lvl3pPr>
              <a:defRPr sz="3807"/>
            </a:lvl3pPr>
            <a:lvl4pPr>
              <a:defRPr sz="3172"/>
            </a:lvl4pPr>
            <a:lvl5pPr>
              <a:defRPr sz="3172"/>
            </a:lvl5pPr>
            <a:lvl6pPr>
              <a:defRPr sz="3172"/>
            </a:lvl6pPr>
            <a:lvl7pPr>
              <a:defRPr sz="3172"/>
            </a:lvl7pPr>
            <a:lvl8pPr>
              <a:defRPr sz="3172"/>
            </a:lvl8pPr>
            <a:lvl9pPr>
              <a:defRPr sz="3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962" y="3263265"/>
            <a:ext cx="6236794" cy="6045602"/>
          </a:xfrm>
        </p:spPr>
        <p:txBody>
          <a:bodyPr/>
          <a:lstStyle>
            <a:lvl1pPr marL="0" indent="0">
              <a:buNone/>
              <a:defRPr sz="2538"/>
            </a:lvl1pPr>
            <a:lvl2pPr marL="725165" indent="0">
              <a:buNone/>
              <a:defRPr sz="2221"/>
            </a:lvl2pPr>
            <a:lvl3pPr marL="1450330" indent="0">
              <a:buNone/>
              <a:defRPr sz="1903"/>
            </a:lvl3pPr>
            <a:lvl4pPr marL="2175495" indent="0">
              <a:buNone/>
              <a:defRPr sz="1586"/>
            </a:lvl4pPr>
            <a:lvl5pPr marL="2900660" indent="0">
              <a:buNone/>
              <a:defRPr sz="1586"/>
            </a:lvl5pPr>
            <a:lvl6pPr marL="3625825" indent="0">
              <a:buNone/>
              <a:defRPr sz="1586"/>
            </a:lvl6pPr>
            <a:lvl7pPr marL="4350990" indent="0">
              <a:buNone/>
              <a:defRPr sz="1586"/>
            </a:lvl7pPr>
            <a:lvl8pPr marL="5076154" indent="0">
              <a:buNone/>
              <a:defRPr sz="1586"/>
            </a:lvl8pPr>
            <a:lvl9pPr marL="5801319" indent="0">
              <a:buNone/>
              <a:defRPr sz="15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8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62" y="725170"/>
            <a:ext cx="6236794" cy="2538095"/>
          </a:xfrm>
        </p:spPr>
        <p:txBody>
          <a:bodyPr anchor="b"/>
          <a:lstStyle>
            <a:lvl1pPr>
              <a:defRPr sz="50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20888" y="1566166"/>
            <a:ext cx="9789527" cy="7730111"/>
          </a:xfrm>
        </p:spPr>
        <p:txBody>
          <a:bodyPr anchor="t"/>
          <a:lstStyle>
            <a:lvl1pPr marL="0" indent="0">
              <a:buNone/>
              <a:defRPr sz="5076"/>
            </a:lvl1pPr>
            <a:lvl2pPr marL="725165" indent="0">
              <a:buNone/>
              <a:defRPr sz="4441"/>
            </a:lvl2pPr>
            <a:lvl3pPr marL="1450330" indent="0">
              <a:buNone/>
              <a:defRPr sz="3807"/>
            </a:lvl3pPr>
            <a:lvl4pPr marL="2175495" indent="0">
              <a:buNone/>
              <a:defRPr sz="3172"/>
            </a:lvl4pPr>
            <a:lvl5pPr marL="2900660" indent="0">
              <a:buNone/>
              <a:defRPr sz="3172"/>
            </a:lvl5pPr>
            <a:lvl6pPr marL="3625825" indent="0">
              <a:buNone/>
              <a:defRPr sz="3172"/>
            </a:lvl6pPr>
            <a:lvl7pPr marL="4350990" indent="0">
              <a:buNone/>
              <a:defRPr sz="3172"/>
            </a:lvl7pPr>
            <a:lvl8pPr marL="5076154" indent="0">
              <a:buNone/>
              <a:defRPr sz="3172"/>
            </a:lvl8pPr>
            <a:lvl9pPr marL="5801319" indent="0">
              <a:buNone/>
              <a:defRPr sz="317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962" y="3263265"/>
            <a:ext cx="6236794" cy="6045602"/>
          </a:xfrm>
        </p:spPr>
        <p:txBody>
          <a:bodyPr/>
          <a:lstStyle>
            <a:lvl1pPr marL="0" indent="0">
              <a:buNone/>
              <a:defRPr sz="2538"/>
            </a:lvl1pPr>
            <a:lvl2pPr marL="725165" indent="0">
              <a:buNone/>
              <a:defRPr sz="2221"/>
            </a:lvl2pPr>
            <a:lvl3pPr marL="1450330" indent="0">
              <a:buNone/>
              <a:defRPr sz="1903"/>
            </a:lvl3pPr>
            <a:lvl4pPr marL="2175495" indent="0">
              <a:buNone/>
              <a:defRPr sz="1586"/>
            </a:lvl4pPr>
            <a:lvl5pPr marL="2900660" indent="0">
              <a:buNone/>
              <a:defRPr sz="1586"/>
            </a:lvl5pPr>
            <a:lvl6pPr marL="3625825" indent="0">
              <a:buNone/>
              <a:defRPr sz="1586"/>
            </a:lvl6pPr>
            <a:lvl7pPr marL="4350990" indent="0">
              <a:buNone/>
              <a:defRPr sz="1586"/>
            </a:lvl7pPr>
            <a:lvl8pPr marL="5076154" indent="0">
              <a:buNone/>
              <a:defRPr sz="1586"/>
            </a:lvl8pPr>
            <a:lvl9pPr marL="5801319" indent="0">
              <a:buNone/>
              <a:defRPr sz="15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9442" y="579130"/>
            <a:ext cx="16678454" cy="2102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42" y="2895644"/>
            <a:ext cx="16678454" cy="690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9442" y="10081878"/>
            <a:ext cx="4350901" cy="579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5493" y="10081878"/>
            <a:ext cx="6526352" cy="579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6995" y="10081878"/>
            <a:ext cx="4350901" cy="579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3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50330" rtl="0" eaLnBrk="1" latinLnBrk="0" hangingPunct="1">
        <a:lnSpc>
          <a:spcPct val="90000"/>
        </a:lnSpc>
        <a:spcBef>
          <a:spcPct val="0"/>
        </a:spcBef>
        <a:buNone/>
        <a:defRPr sz="69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582" indent="-362582" algn="l" defTabSz="1450330" rtl="0" eaLnBrk="1" latinLnBrk="0" hangingPunct="1">
        <a:lnSpc>
          <a:spcPct val="90000"/>
        </a:lnSpc>
        <a:spcBef>
          <a:spcPts val="1586"/>
        </a:spcBef>
        <a:buFont typeface="Arial" panose="020B0604020202020204" pitchFamily="34" charset="0"/>
        <a:buChar char="•"/>
        <a:defRPr sz="4441" kern="1200">
          <a:solidFill>
            <a:schemeClr val="tx1"/>
          </a:solidFill>
          <a:latin typeface="+mn-lt"/>
          <a:ea typeface="+mn-ea"/>
          <a:cs typeface="+mn-cs"/>
        </a:defRPr>
      </a:lvl1pPr>
      <a:lvl2pPr marL="1087747" indent="-362582" algn="l" defTabSz="1450330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3807" kern="1200">
          <a:solidFill>
            <a:schemeClr val="tx1"/>
          </a:solidFill>
          <a:latin typeface="+mn-lt"/>
          <a:ea typeface="+mn-ea"/>
          <a:cs typeface="+mn-cs"/>
        </a:defRPr>
      </a:lvl2pPr>
      <a:lvl3pPr marL="1812912" indent="-362582" algn="l" defTabSz="1450330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3172" kern="1200">
          <a:solidFill>
            <a:schemeClr val="tx1"/>
          </a:solidFill>
          <a:latin typeface="+mn-lt"/>
          <a:ea typeface="+mn-ea"/>
          <a:cs typeface="+mn-cs"/>
        </a:defRPr>
      </a:lvl3pPr>
      <a:lvl4pPr marL="2538077" indent="-362582" algn="l" defTabSz="1450330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2855" kern="1200">
          <a:solidFill>
            <a:schemeClr val="tx1"/>
          </a:solidFill>
          <a:latin typeface="+mn-lt"/>
          <a:ea typeface="+mn-ea"/>
          <a:cs typeface="+mn-cs"/>
        </a:defRPr>
      </a:lvl4pPr>
      <a:lvl5pPr marL="3263242" indent="-362582" algn="l" defTabSz="1450330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2855" kern="1200">
          <a:solidFill>
            <a:schemeClr val="tx1"/>
          </a:solidFill>
          <a:latin typeface="+mn-lt"/>
          <a:ea typeface="+mn-ea"/>
          <a:cs typeface="+mn-cs"/>
        </a:defRPr>
      </a:lvl5pPr>
      <a:lvl6pPr marL="3988407" indent="-362582" algn="l" defTabSz="1450330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2855" kern="1200">
          <a:solidFill>
            <a:schemeClr val="tx1"/>
          </a:solidFill>
          <a:latin typeface="+mn-lt"/>
          <a:ea typeface="+mn-ea"/>
          <a:cs typeface="+mn-cs"/>
        </a:defRPr>
      </a:lvl6pPr>
      <a:lvl7pPr marL="4713572" indent="-362582" algn="l" defTabSz="1450330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2855" kern="1200">
          <a:solidFill>
            <a:schemeClr val="tx1"/>
          </a:solidFill>
          <a:latin typeface="+mn-lt"/>
          <a:ea typeface="+mn-ea"/>
          <a:cs typeface="+mn-cs"/>
        </a:defRPr>
      </a:lvl7pPr>
      <a:lvl8pPr marL="5438737" indent="-362582" algn="l" defTabSz="1450330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2855" kern="1200">
          <a:solidFill>
            <a:schemeClr val="tx1"/>
          </a:solidFill>
          <a:latin typeface="+mn-lt"/>
          <a:ea typeface="+mn-ea"/>
          <a:cs typeface="+mn-cs"/>
        </a:defRPr>
      </a:lvl8pPr>
      <a:lvl9pPr marL="6163902" indent="-362582" algn="l" defTabSz="1450330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28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330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1pPr>
      <a:lvl2pPr marL="725165" algn="l" defTabSz="1450330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2pPr>
      <a:lvl3pPr marL="1450330" algn="l" defTabSz="1450330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3pPr>
      <a:lvl4pPr marL="2175495" algn="l" defTabSz="1450330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4pPr>
      <a:lvl5pPr marL="2900660" algn="l" defTabSz="1450330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5pPr>
      <a:lvl6pPr marL="3625825" algn="l" defTabSz="1450330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6pPr>
      <a:lvl7pPr marL="4350990" algn="l" defTabSz="1450330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7pPr>
      <a:lvl8pPr marL="5076154" algn="l" defTabSz="1450330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8pPr>
      <a:lvl9pPr marL="5801319" algn="l" defTabSz="1450330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CDED2-0978-F590-A07F-0D47F7F34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679" y="0"/>
            <a:ext cx="12270951" cy="1879681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3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933" y="509033"/>
            <a:ext cx="12487698" cy="1205344"/>
          </a:xfrm>
        </p:spPr>
        <p:txBody>
          <a:bodyPr vert="horz" lIns="72685" tIns="36343" rIns="72685" bIns="36343" rtlCol="0" anchor="t">
            <a:noAutofit/>
          </a:bodyPr>
          <a:lstStyle>
            <a:defPPr>
              <a:defRPr lang="en-US"/>
            </a:defPPr>
            <a:lvl1pPr marL="0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31" dirty="0">
                <a:latin typeface="ANTONIO"/>
              </a:rPr>
              <a:t>HEADLINE </a:t>
            </a:r>
            <a:r>
              <a:rPr lang="en-US" sz="7631" dirty="0" err="1">
                <a:latin typeface="ANTONIO"/>
              </a:rPr>
              <a:t>HEADLINE</a:t>
            </a:r>
            <a:endParaRPr lang="en-US" sz="7631" dirty="0">
              <a:latin typeface="ANTONI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374" y="3055468"/>
            <a:ext cx="9084821" cy="2238469"/>
          </a:xfrm>
        </p:spPr>
        <p:txBody>
          <a:bodyPr vert="horz" lIns="72685" tIns="36343" rIns="72685" bIns="36343" rtlCol="0" anchor="t">
            <a:normAutofit lnSpcReduction="10000"/>
          </a:bodyPr>
          <a:lstStyle>
            <a:defPPr>
              <a:defRPr lang="en-US"/>
            </a:defPPr>
            <a:lvl1pPr marL="0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62" dirty="0">
                <a:latin typeface="Roboto"/>
                <a:ea typeface="Roboto"/>
                <a:cs typeface="Calibri"/>
              </a:rPr>
              <a:t>Brief summary of your event. Brief summary of your event. Brief summary of your event. Brief summary of your event. Brief summary of your event. </a:t>
            </a:r>
            <a:endParaRPr lang="en-US" sz="2862" dirty="0">
              <a:cs typeface="Calibri"/>
            </a:endParaRPr>
          </a:p>
          <a:p>
            <a:endParaRPr lang="en-US" sz="2862" dirty="0">
              <a:latin typeface="Roboto"/>
              <a:ea typeface="Roboto"/>
              <a:cs typeface="Calibri"/>
            </a:endParaRPr>
          </a:p>
          <a:p>
            <a:r>
              <a:rPr lang="en-US" sz="2862" dirty="0">
                <a:latin typeface="Roboto"/>
                <a:ea typeface="Roboto"/>
                <a:cs typeface="Calibri"/>
              </a:rPr>
              <a:t>Extra info here. </a:t>
            </a:r>
          </a:p>
          <a:p>
            <a:endParaRPr lang="en-US" sz="2862" dirty="0">
              <a:latin typeface="Roboto"/>
              <a:ea typeface="Roboto"/>
              <a:cs typeface="Calibri"/>
            </a:endParaRPr>
          </a:p>
          <a:p>
            <a:endParaRPr lang="en-US" sz="2862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DF70F46-DA47-7291-015E-411B09B68427}"/>
              </a:ext>
            </a:extLst>
          </p:cNvPr>
          <p:cNvSpPr txBox="1">
            <a:spLocks/>
          </p:cNvSpPr>
          <p:nvPr/>
        </p:nvSpPr>
        <p:spPr>
          <a:xfrm>
            <a:off x="609501" y="6041621"/>
            <a:ext cx="2584494" cy="2238469"/>
          </a:xfrm>
          <a:prstGeom prst="rect">
            <a:avLst/>
          </a:prstGeom>
        </p:spPr>
        <p:txBody>
          <a:bodyPr vert="horz" lIns="72685" tIns="36343" rIns="72685" bIns="36343" rtlCol="0" anchor="t">
            <a:normAutofit/>
          </a:bodyPr>
          <a:lstStyle>
            <a:defPPr>
              <a:defRPr lang="en-US"/>
            </a:defPPr>
            <a:lvl1pPr marL="0" indent="0" algn="l" defTabSz="225308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98">
                <a:latin typeface="ANTONIO"/>
                <a:ea typeface="Roboto"/>
                <a:cs typeface="Calibri"/>
              </a:rPr>
              <a:t>DAY</a:t>
            </a:r>
            <a:endParaRPr lang="en-US" sz="3525"/>
          </a:p>
          <a:p>
            <a:pPr algn="ctr"/>
            <a:endParaRPr lang="en-US" sz="2862">
              <a:latin typeface="ANTONIO"/>
              <a:ea typeface="Roboto"/>
              <a:cs typeface="Calibri"/>
            </a:endParaRPr>
          </a:p>
          <a:p>
            <a:pPr algn="ctr"/>
            <a:endParaRPr lang="en-US" sz="2862">
              <a:latin typeface="ANTONIO"/>
              <a:ea typeface="Calibri"/>
              <a:cs typeface="Calibri"/>
            </a:endParaRPr>
          </a:p>
        </p:txBody>
      </p:sp>
      <p:pic>
        <p:nvPicPr>
          <p:cNvPr id="11" name="Picture 10" descr="A yellow and black calendar">
            <a:extLst>
              <a:ext uri="{FF2B5EF4-FFF2-40B4-BE49-F238E27FC236}">
                <a16:creationId xmlns:a16="http://schemas.microsoft.com/office/drawing/2014/main" id="{97076CC1-2F54-2464-941B-460473C5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24" y="6459520"/>
            <a:ext cx="1987849" cy="19877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14CC0FF-D4CA-4EF7-F295-F9E01AE6CE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39958" y="6041621"/>
            <a:ext cx="2584494" cy="2238469"/>
          </a:xfrm>
          <a:prstGeom prst="rect">
            <a:avLst/>
          </a:prstGeom>
        </p:spPr>
        <p:txBody>
          <a:bodyPr vert="horz" lIns="72685" tIns="36343" rIns="72685" bIns="36343" rtlCol="0" anchor="t">
            <a:normAutofit/>
          </a:bodyPr>
          <a:lstStyle>
            <a:defPPr>
              <a:defRPr lang="en-US"/>
            </a:defPPr>
            <a:lvl1pPr marL="0" indent="0" algn="l" defTabSz="225308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98">
                <a:latin typeface="ANTONIO"/>
                <a:ea typeface="Roboto"/>
                <a:cs typeface="Calibri"/>
              </a:rPr>
              <a:t>TIME</a:t>
            </a:r>
            <a:endParaRPr lang="en-US" sz="3525"/>
          </a:p>
        </p:txBody>
      </p:sp>
      <p:pic>
        <p:nvPicPr>
          <p:cNvPr id="12" name="Picture 11" descr="A yellow and black clock">
            <a:extLst>
              <a:ext uri="{FF2B5EF4-FFF2-40B4-BE49-F238E27FC236}">
                <a16:creationId xmlns:a16="http://schemas.microsoft.com/office/drawing/2014/main" id="{76C33F85-647B-6154-D354-D24D55F38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05" y="6555913"/>
            <a:ext cx="1795054" cy="179498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17DE511-D84A-16E3-2FDA-1F6EA1F7F8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70304" y="6041621"/>
            <a:ext cx="2584494" cy="2238469"/>
          </a:xfrm>
          <a:prstGeom prst="rect">
            <a:avLst/>
          </a:prstGeom>
        </p:spPr>
        <p:txBody>
          <a:bodyPr vert="horz" lIns="72685" tIns="36343" rIns="72685" bIns="36343" rtlCol="0" anchor="t">
            <a:normAutofit/>
          </a:bodyPr>
          <a:lstStyle>
            <a:defPPr>
              <a:defRPr lang="en-US"/>
            </a:defPPr>
            <a:lvl1pPr marL="0" indent="0" algn="l" defTabSz="225308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98">
                <a:latin typeface="ANTONIO"/>
                <a:ea typeface="Roboto"/>
                <a:cs typeface="Calibri"/>
              </a:rPr>
              <a:t>LOCATION</a:t>
            </a:r>
            <a:endParaRPr lang="en-US" sz="3525"/>
          </a:p>
        </p:txBody>
      </p:sp>
      <p:pic>
        <p:nvPicPr>
          <p:cNvPr id="13" name="Picture 12" descr="A yellow location pin">
            <a:extLst>
              <a:ext uri="{FF2B5EF4-FFF2-40B4-BE49-F238E27FC236}">
                <a16:creationId xmlns:a16="http://schemas.microsoft.com/office/drawing/2014/main" id="{4867BD09-AF44-F2FF-88B9-797CA7AD9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049" y="6555913"/>
            <a:ext cx="1814333" cy="1794987"/>
          </a:xfrm>
          <a:prstGeom prst="rect">
            <a:avLst/>
          </a:prstGeom>
        </p:spPr>
      </p:pic>
      <p:pic>
        <p:nvPicPr>
          <p:cNvPr id="14" name="Picture 13" descr="IOWA Engineering">
            <a:extLst>
              <a:ext uri="{FF2B5EF4-FFF2-40B4-BE49-F238E27FC236}">
                <a16:creationId xmlns:a16="http://schemas.microsoft.com/office/drawing/2014/main" id="{9F948C1F-BF78-3CCF-9617-3287F2ED43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74" y="9443422"/>
            <a:ext cx="3559127" cy="626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6609A-ED73-21F2-C51A-FA7494455A75}"/>
              </a:ext>
            </a:extLst>
          </p:cNvPr>
          <p:cNvSpPr txBox="1"/>
          <p:nvPr/>
        </p:nvSpPr>
        <p:spPr>
          <a:xfrm>
            <a:off x="4375459" y="9329291"/>
            <a:ext cx="5397192" cy="10521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685" tIns="36343" rIns="72685" bIns="3634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72" dirty="0">
                <a:latin typeface="Roboto"/>
                <a:ea typeface="Roboto"/>
              </a:rPr>
              <a:t>Individuals with disabilities are encouraged to attend all University of Iowa-sponsored events. If you are a person with a disability who requires a reasonable accommodation in order to participate in this program, </a:t>
            </a:r>
            <a:r>
              <a:rPr lang="en-US" sz="1272" dirty="0">
                <a:solidFill>
                  <a:srgbClr val="FF0000"/>
                </a:solidFill>
                <a:latin typeface="Roboto"/>
                <a:ea typeface="Roboto"/>
              </a:rPr>
              <a:t>please contact</a:t>
            </a:r>
            <a:r>
              <a:rPr lang="en-US" sz="1272" b="1" dirty="0">
                <a:solidFill>
                  <a:srgbClr val="FF0000"/>
                </a:solidFill>
                <a:latin typeface="Roboto"/>
                <a:ea typeface="Roboto"/>
              </a:rPr>
              <a:t> (insert: the sponsoring department or contact person) </a:t>
            </a:r>
            <a:r>
              <a:rPr lang="en-US" sz="1272" dirty="0">
                <a:solidFill>
                  <a:srgbClr val="FF0000"/>
                </a:solidFill>
                <a:latin typeface="Roboto"/>
                <a:ea typeface="Roboto"/>
              </a:rPr>
              <a:t>in advance at </a:t>
            </a:r>
            <a:r>
              <a:rPr lang="en-US" sz="1272" b="1" dirty="0">
                <a:solidFill>
                  <a:srgbClr val="FF0000"/>
                </a:solidFill>
                <a:latin typeface="Roboto"/>
                <a:ea typeface="Roboto"/>
              </a:rPr>
              <a:t>(insert: telephone number).</a:t>
            </a:r>
          </a:p>
        </p:txBody>
      </p:sp>
      <p:pic>
        <p:nvPicPr>
          <p:cNvPr id="5" name="Picture 4" descr="A city street with cars and buildings">
            <a:extLst>
              <a:ext uri="{FF2B5EF4-FFF2-40B4-BE49-F238E27FC236}">
                <a16:creationId xmlns:a16="http://schemas.microsoft.com/office/drawing/2014/main" id="{359BEDEF-487A-B345-43B1-BCB87503B2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934" t="-879" r="247" b="220"/>
          <a:stretch/>
        </p:blipFill>
        <p:spPr>
          <a:xfrm>
            <a:off x="10253541" y="-108858"/>
            <a:ext cx="9084821" cy="109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CDED2-0978-F590-A07F-0D47F7F34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" y="0"/>
            <a:ext cx="19337378" cy="207247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3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12" y="731120"/>
            <a:ext cx="17384691" cy="1089671"/>
          </a:xfrm>
        </p:spPr>
        <p:txBody>
          <a:bodyPr vert="horz" lIns="72685" tIns="36343" rIns="72685" bIns="36343" rtlCol="0" anchor="t">
            <a:noAutofit/>
          </a:bodyPr>
          <a:lstStyle>
            <a:defPPr>
              <a:defRPr lang="en-US"/>
            </a:defPPr>
            <a:lvl1pPr marL="0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31" dirty="0">
                <a:latin typeface="ANTONIO"/>
                <a:cs typeface="Calibri Light"/>
              </a:rPr>
              <a:t>NAME OF AWARD/GRANT/ACHIEVEMENT</a:t>
            </a:r>
            <a:endParaRPr lang="en-US" sz="4769" dirty="0"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837" y="3472075"/>
            <a:ext cx="11048194" cy="522657"/>
          </a:xfrm>
        </p:spPr>
        <p:txBody>
          <a:bodyPr vert="horz" lIns="72685" tIns="36343" rIns="72685" bIns="36343" rtlCol="0" anchor="t">
            <a:noAutofit/>
          </a:bodyPr>
          <a:lstStyle>
            <a:defPPr>
              <a:defRPr lang="en-US"/>
            </a:defPPr>
            <a:lvl1pPr marL="0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98">
                <a:latin typeface="Roboto"/>
                <a:ea typeface="Roboto"/>
                <a:cs typeface="Calibri"/>
              </a:rPr>
              <a:t>Congratulations! </a:t>
            </a:r>
          </a:p>
          <a:p>
            <a:endParaRPr lang="en-US" sz="2862">
              <a:latin typeface="Roboto"/>
              <a:ea typeface="Roboto"/>
              <a:cs typeface="Calibri"/>
            </a:endParaRPr>
          </a:p>
          <a:p>
            <a:endParaRPr lang="en-US" sz="2862">
              <a:latin typeface="Roboto"/>
              <a:ea typeface="Roboto"/>
              <a:cs typeface="Calibri"/>
            </a:endParaRPr>
          </a:p>
          <a:p>
            <a:endParaRPr lang="en-US" sz="2862">
              <a:latin typeface="Calibri"/>
              <a:ea typeface="Calibri"/>
              <a:cs typeface="Calibri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0102EF8-B370-2FA5-C8D5-C5A9EFB1F886}"/>
              </a:ext>
            </a:extLst>
          </p:cNvPr>
          <p:cNvSpPr txBox="1">
            <a:spLocks/>
          </p:cNvSpPr>
          <p:nvPr/>
        </p:nvSpPr>
        <p:spPr>
          <a:xfrm>
            <a:off x="551663" y="4094466"/>
            <a:ext cx="10221112" cy="1544433"/>
          </a:xfrm>
          <a:prstGeom prst="rect">
            <a:avLst/>
          </a:prstGeom>
        </p:spPr>
        <p:txBody>
          <a:bodyPr vert="horz" lIns="72685" tIns="36343" rIns="72685" bIns="36343" rtlCol="0" anchor="t">
            <a:normAutofit/>
          </a:bodyPr>
          <a:lstStyle>
            <a:defPPr>
              <a:defRPr lang="en-US"/>
            </a:defPPr>
            <a:lvl1pPr marL="0" indent="0" algn="l" defTabSz="225308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46" b="1" dirty="0">
                <a:latin typeface="Roboto"/>
                <a:ea typeface="Roboto"/>
                <a:cs typeface="Calibri"/>
              </a:rPr>
              <a:t>NAME OF PERSON/PEOPLE WE ARE CELEBRATING</a:t>
            </a:r>
            <a:endParaRPr lang="en-US" sz="5246" b="1" dirty="0">
              <a:latin typeface="Roboto"/>
              <a:ea typeface="Roboto"/>
            </a:endParaRPr>
          </a:p>
          <a:p>
            <a:endParaRPr lang="en-US" sz="5246" b="1" dirty="0">
              <a:latin typeface="Roboto"/>
              <a:ea typeface="Roboto"/>
              <a:cs typeface="Calibri"/>
            </a:endParaRPr>
          </a:p>
          <a:p>
            <a:endParaRPr lang="en-US" sz="5246" b="1" dirty="0">
              <a:latin typeface="Roboto"/>
              <a:ea typeface="Roboto"/>
              <a:cs typeface="Calibri"/>
            </a:endParaRPr>
          </a:p>
          <a:p>
            <a:endParaRPr lang="en-US" sz="5246" b="1" dirty="0">
              <a:latin typeface="Roboto"/>
              <a:ea typeface="Calibri"/>
              <a:cs typeface="Calibri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9E48BC4-6772-6FA3-6950-67D28BD1CE3B}"/>
              </a:ext>
            </a:extLst>
          </p:cNvPr>
          <p:cNvSpPr txBox="1">
            <a:spLocks/>
          </p:cNvSpPr>
          <p:nvPr/>
        </p:nvSpPr>
        <p:spPr>
          <a:xfrm>
            <a:off x="551663" y="6003065"/>
            <a:ext cx="10135387" cy="1949287"/>
          </a:xfrm>
          <a:prstGeom prst="rect">
            <a:avLst/>
          </a:prstGeom>
        </p:spPr>
        <p:txBody>
          <a:bodyPr vert="horz" lIns="72685" tIns="36343" rIns="72685" bIns="36343" rtlCol="0" anchor="t">
            <a:noAutofit/>
          </a:bodyPr>
          <a:lstStyle>
            <a:defPPr>
              <a:defRPr lang="en-US"/>
            </a:defPPr>
            <a:lvl1pPr marL="0" indent="0" algn="l" defTabSz="225308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98" dirty="0">
                <a:latin typeface="Roboto"/>
                <a:ea typeface="Roboto"/>
                <a:cs typeface="Calibri"/>
              </a:rPr>
              <a:t>Brief explanation of the award and the person receiving. Summarize the details of the award and how amazing this achievement is. </a:t>
            </a:r>
          </a:p>
          <a:p>
            <a:endParaRPr lang="en-US" sz="2862" dirty="0">
              <a:latin typeface="Roboto"/>
              <a:ea typeface="Roboto"/>
              <a:cs typeface="Calibri"/>
            </a:endParaRPr>
          </a:p>
          <a:p>
            <a:endParaRPr lang="en-US" sz="2862" dirty="0">
              <a:latin typeface="Roboto"/>
              <a:ea typeface="Roboto"/>
              <a:cs typeface="Calibri"/>
            </a:endParaRPr>
          </a:p>
          <a:p>
            <a:endParaRPr lang="en-US" sz="2862" dirty="0">
              <a:latin typeface="Calibri"/>
              <a:ea typeface="Calibri"/>
              <a:cs typeface="Calibri"/>
            </a:endParaRPr>
          </a:p>
        </p:txBody>
      </p:sp>
      <p:pic>
        <p:nvPicPr>
          <p:cNvPr id="14" name="Picture 13" descr="Iowa Engineering">
            <a:extLst>
              <a:ext uri="{FF2B5EF4-FFF2-40B4-BE49-F238E27FC236}">
                <a16:creationId xmlns:a16="http://schemas.microsoft.com/office/drawing/2014/main" id="{F00BD4BA-DFFA-4186-B82C-BF42B4BF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" y="9452179"/>
            <a:ext cx="3915798" cy="694251"/>
          </a:xfrm>
          <a:prstGeom prst="rect">
            <a:avLst/>
          </a:prstGeom>
        </p:spPr>
      </p:pic>
      <p:pic>
        <p:nvPicPr>
          <p:cNvPr id="5" name="Picture 4" descr="A city street with cars and buildings">
            <a:extLst>
              <a:ext uri="{FF2B5EF4-FFF2-40B4-BE49-F238E27FC236}">
                <a16:creationId xmlns:a16="http://schemas.microsoft.com/office/drawing/2014/main" id="{359BEDEF-487A-B345-43B1-BCB87503B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92" t="-914" r="193" b="15351"/>
          <a:stretch/>
        </p:blipFill>
        <p:spPr>
          <a:xfrm>
            <a:off x="11402129" y="1980726"/>
            <a:ext cx="7935405" cy="889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CDED2-0978-F590-A07F-0D47F7F34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" y="0"/>
            <a:ext cx="19337378" cy="207247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3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12" y="639389"/>
            <a:ext cx="17384691" cy="1089671"/>
          </a:xfrm>
        </p:spPr>
        <p:txBody>
          <a:bodyPr vert="horz" lIns="72685" tIns="36343" rIns="72685" bIns="36343" rtlCol="0" anchor="t">
            <a:noAutofit/>
          </a:bodyPr>
          <a:lstStyle>
            <a:defPPr>
              <a:defRPr lang="en-US"/>
            </a:defPPr>
            <a:lvl1pPr marL="0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31" dirty="0">
                <a:latin typeface="ANTONIO"/>
                <a:cs typeface="Calibri Light"/>
              </a:rPr>
              <a:t>NAME OF AWARD/GRANT/ACHIEVEMENT </a:t>
            </a:r>
            <a:r>
              <a:rPr lang="en-US" sz="7631">
                <a:latin typeface="ANTONIO"/>
                <a:cs typeface="Calibri Light"/>
              </a:rPr>
              <a:t>(Example 2)</a:t>
            </a:r>
            <a:endParaRPr lang="en-US" sz="4769" dirty="0"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837" y="3063213"/>
            <a:ext cx="11048194" cy="522657"/>
          </a:xfrm>
        </p:spPr>
        <p:txBody>
          <a:bodyPr vert="horz" lIns="72685" tIns="36343" rIns="72685" bIns="36343" rtlCol="0" anchor="t">
            <a:noAutofit/>
          </a:bodyPr>
          <a:lstStyle>
            <a:defPPr>
              <a:defRPr lang="en-US"/>
            </a:defPPr>
            <a:lvl1pPr marL="0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algn="l" defTabSz="2253082" rtl="0" eaLnBrk="1" latinLnBrk="0" hangingPunct="1"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98">
                <a:latin typeface="Roboto"/>
                <a:ea typeface="Roboto"/>
                <a:cs typeface="Calibri"/>
              </a:rPr>
              <a:t>Congratulations! </a:t>
            </a:r>
          </a:p>
          <a:p>
            <a:endParaRPr lang="en-US" sz="2862">
              <a:latin typeface="Roboto"/>
              <a:ea typeface="Roboto"/>
              <a:cs typeface="Calibri"/>
            </a:endParaRPr>
          </a:p>
          <a:p>
            <a:endParaRPr lang="en-US" sz="2862">
              <a:latin typeface="Roboto"/>
              <a:ea typeface="Roboto"/>
              <a:cs typeface="Calibri"/>
            </a:endParaRPr>
          </a:p>
          <a:p>
            <a:endParaRPr lang="en-US" sz="2862">
              <a:latin typeface="Calibri"/>
              <a:ea typeface="Calibri"/>
              <a:cs typeface="Calibri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0102EF8-B370-2FA5-C8D5-C5A9EFB1F886}"/>
              </a:ext>
            </a:extLst>
          </p:cNvPr>
          <p:cNvSpPr txBox="1">
            <a:spLocks/>
          </p:cNvSpPr>
          <p:nvPr/>
        </p:nvSpPr>
        <p:spPr>
          <a:xfrm>
            <a:off x="551663" y="3685604"/>
            <a:ext cx="9935362" cy="1544433"/>
          </a:xfrm>
          <a:prstGeom prst="rect">
            <a:avLst/>
          </a:prstGeom>
        </p:spPr>
        <p:txBody>
          <a:bodyPr vert="horz" lIns="72685" tIns="36343" rIns="72685" bIns="36343" rtlCol="0" anchor="t">
            <a:normAutofit/>
          </a:bodyPr>
          <a:lstStyle>
            <a:defPPr>
              <a:defRPr lang="en-US"/>
            </a:defPPr>
            <a:lvl1pPr marL="0" indent="0" algn="l" defTabSz="225308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46" b="1" dirty="0">
                <a:latin typeface="Roboto"/>
                <a:ea typeface="Roboto"/>
                <a:cs typeface="Calibri"/>
              </a:rPr>
              <a:t>NAME OF PERSON/PEOPLE WE ARE CELEBRATING</a:t>
            </a:r>
            <a:endParaRPr lang="en-US" sz="5246" b="1" dirty="0">
              <a:latin typeface="Roboto"/>
              <a:ea typeface="Roboto"/>
            </a:endParaRPr>
          </a:p>
          <a:p>
            <a:endParaRPr lang="en-US" sz="5246" b="1" dirty="0">
              <a:latin typeface="Roboto"/>
              <a:ea typeface="Roboto"/>
              <a:cs typeface="Calibri"/>
            </a:endParaRPr>
          </a:p>
          <a:p>
            <a:endParaRPr lang="en-US" sz="5246" b="1" dirty="0">
              <a:latin typeface="Roboto"/>
              <a:ea typeface="Roboto"/>
              <a:cs typeface="Calibri"/>
            </a:endParaRPr>
          </a:p>
          <a:p>
            <a:endParaRPr lang="en-US" sz="5246" b="1" dirty="0">
              <a:latin typeface="Roboto"/>
              <a:ea typeface="Calibri"/>
              <a:cs typeface="Calibri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9E48BC4-6772-6FA3-6950-67D28BD1CE3B}"/>
              </a:ext>
            </a:extLst>
          </p:cNvPr>
          <p:cNvSpPr txBox="1">
            <a:spLocks/>
          </p:cNvSpPr>
          <p:nvPr/>
        </p:nvSpPr>
        <p:spPr>
          <a:xfrm>
            <a:off x="551663" y="5825337"/>
            <a:ext cx="11048194" cy="1949287"/>
          </a:xfrm>
          <a:prstGeom prst="rect">
            <a:avLst/>
          </a:prstGeom>
        </p:spPr>
        <p:txBody>
          <a:bodyPr vert="horz" lIns="72685" tIns="36343" rIns="72685" bIns="36343" rtlCol="0" anchor="t">
            <a:noAutofit/>
          </a:bodyPr>
          <a:lstStyle>
            <a:defPPr>
              <a:defRPr lang="en-US"/>
            </a:defPPr>
            <a:lvl1pPr marL="0" indent="0" algn="l" defTabSz="225308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98" dirty="0">
                <a:latin typeface="Roboto"/>
                <a:ea typeface="Roboto"/>
                <a:cs typeface="Calibri"/>
              </a:rPr>
              <a:t>Grant agency</a:t>
            </a:r>
          </a:p>
          <a:p>
            <a:endParaRPr lang="en-US" sz="2862" dirty="0">
              <a:latin typeface="Roboto"/>
              <a:ea typeface="Roboto"/>
              <a:cs typeface="Calibri"/>
            </a:endParaRPr>
          </a:p>
          <a:p>
            <a:endParaRPr lang="en-US" sz="2862" dirty="0">
              <a:latin typeface="Roboto"/>
              <a:ea typeface="Roboto"/>
              <a:cs typeface="Calibri"/>
            </a:endParaRPr>
          </a:p>
          <a:p>
            <a:endParaRPr lang="en-US" sz="2862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EC731-4A5E-6A6B-5820-008418439DFA}"/>
              </a:ext>
            </a:extLst>
          </p:cNvPr>
          <p:cNvSpPr txBox="1"/>
          <p:nvPr/>
        </p:nvSpPr>
        <p:spPr>
          <a:xfrm>
            <a:off x="689610" y="6624766"/>
            <a:ext cx="602750" cy="1168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995" dirty="0">
                <a:latin typeface="Antonio" panose="02000503000000000000" pitchFamily="2" charset="0"/>
                <a:ea typeface="Roboto"/>
                <a:cs typeface="Calibri"/>
              </a:rPr>
              <a:t>1</a:t>
            </a:r>
            <a:endParaRPr lang="en-US" sz="6995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728CDFF-D435-437B-4A82-FFCC83BAB33E}"/>
              </a:ext>
            </a:extLst>
          </p:cNvPr>
          <p:cNvSpPr txBox="1">
            <a:spLocks/>
          </p:cNvSpPr>
          <p:nvPr/>
        </p:nvSpPr>
        <p:spPr>
          <a:xfrm>
            <a:off x="1292360" y="7077409"/>
            <a:ext cx="11048194" cy="816435"/>
          </a:xfrm>
          <a:prstGeom prst="rect">
            <a:avLst/>
          </a:prstGeom>
        </p:spPr>
        <p:txBody>
          <a:bodyPr vert="horz" lIns="72685" tIns="36343" rIns="72685" bIns="36343" rtlCol="0" anchor="t">
            <a:noAutofit/>
          </a:bodyPr>
          <a:lstStyle>
            <a:defPPr>
              <a:defRPr lang="en-US"/>
            </a:defPPr>
            <a:lvl1pPr marL="0" indent="0" algn="l" defTabSz="225308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6541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308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79622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6163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2704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9245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88578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12326" indent="0" algn="l" defTabSz="22530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98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Number of years of grant</a:t>
            </a:r>
            <a:endParaRPr lang="en-US" sz="6995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endParaRPr lang="en-US" sz="5723" dirty="0">
              <a:latin typeface="Antonio" panose="02000503000000000000" pitchFamily="2" charset="0"/>
              <a:ea typeface="Roboto"/>
              <a:cs typeface="Calibri"/>
            </a:endParaRPr>
          </a:p>
          <a:p>
            <a:endParaRPr lang="en-US" sz="5723" dirty="0">
              <a:latin typeface="Antonio" panose="02000503000000000000" pitchFamily="2" charset="0"/>
              <a:ea typeface="Roboto"/>
              <a:cs typeface="Calibri"/>
            </a:endParaRPr>
          </a:p>
          <a:p>
            <a:endParaRPr lang="en-US" sz="5723" dirty="0">
              <a:latin typeface="Antonio" panose="02000503000000000000" pitchFamily="2" charset="0"/>
              <a:ea typeface="Calibri"/>
              <a:cs typeface="Calibri"/>
            </a:endParaRPr>
          </a:p>
        </p:txBody>
      </p:sp>
      <p:pic>
        <p:nvPicPr>
          <p:cNvPr id="14" name="Picture 13" descr="Iowa Engineering">
            <a:extLst>
              <a:ext uri="{FF2B5EF4-FFF2-40B4-BE49-F238E27FC236}">
                <a16:creationId xmlns:a16="http://schemas.microsoft.com/office/drawing/2014/main" id="{F00BD4BA-DFFA-4186-B82C-BF42B4BFF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9078066"/>
            <a:ext cx="3915798" cy="694251"/>
          </a:xfrm>
          <a:prstGeom prst="rect">
            <a:avLst/>
          </a:prstGeom>
        </p:spPr>
      </p:pic>
      <p:pic>
        <p:nvPicPr>
          <p:cNvPr id="5" name="Picture 4" descr="A city street with cars and buildings">
            <a:extLst>
              <a:ext uri="{FF2B5EF4-FFF2-40B4-BE49-F238E27FC236}">
                <a16:creationId xmlns:a16="http://schemas.microsoft.com/office/drawing/2014/main" id="{359BEDEF-487A-B345-43B1-BCB87503B2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92" t="-914" r="193" b="15351"/>
          <a:stretch/>
        </p:blipFill>
        <p:spPr>
          <a:xfrm>
            <a:off x="11348080" y="1967821"/>
            <a:ext cx="7989257" cy="89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5918</TotalTime>
  <Words>164</Words>
  <Application>Microsoft Office PowerPoint</Application>
  <PresentationFormat>Custom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Antonio</vt:lpstr>
      <vt:lpstr>Antonio</vt:lpstr>
      <vt:lpstr>Aptos</vt:lpstr>
      <vt:lpstr>Arial</vt:lpstr>
      <vt:lpstr>Calibri</vt:lpstr>
      <vt:lpstr>Calibri Light</vt:lpstr>
      <vt:lpstr>Roboto</vt:lpstr>
      <vt:lpstr>Office 2013 - 2022 Theme</vt:lpstr>
      <vt:lpstr>HEADLINE HEADLINE</vt:lpstr>
      <vt:lpstr>NAME OF AWARD/GRANT/ACHIEVEMENT</vt:lpstr>
      <vt:lpstr>NAME OF AWARD/GRANT/ACHIEVEMENT (Example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Boileau, Hailey</dc:creator>
  <cp:lastModifiedBy>Laverman, Melanie</cp:lastModifiedBy>
  <cp:revision>30</cp:revision>
  <dcterms:created xsi:type="dcterms:W3CDTF">2023-08-28T14:10:42Z</dcterms:created>
  <dcterms:modified xsi:type="dcterms:W3CDTF">2025-10-27T14:18:53Z</dcterms:modified>
</cp:coreProperties>
</file>