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5F"/>
    <a:srgbClr val="91B2D4"/>
    <a:srgbClr val="EEA52A"/>
    <a:srgbClr val="8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87" d="100"/>
          <a:sy n="87" d="100"/>
        </p:scale>
        <p:origin x="3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9029-17F8-D596-7BEF-44F712202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15529-18AC-0F1B-962E-529190A08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B9D6-6394-0678-D653-204C1CF9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759F-74BF-2CB9-97BB-D1947ED1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1A7C9-2A77-7D67-3301-F882198B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DCD0-E1D8-B119-B419-F690FE81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84EA7-3199-9804-8277-700C9ED4C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82C2F-F812-0955-BAF0-4BDED297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7D876-26D2-D61F-D2B8-B744F016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25DC-682B-21CA-2FE6-803045A5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754C08-2FB5-69B1-7027-9ADBE5438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8BD40-417C-B4A3-A0BC-2E0709D5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7669-0251-54FA-AEB2-477B35B5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DF76-5022-7B3A-92FF-E5980513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492C6-CAB8-1FA3-DDA7-19073181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7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3306-7BE4-2530-BD0D-EDEDFC8B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7CE3-9C36-2FC5-6275-DDFD3FC7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6447-CF4F-5E26-4D51-B53F8AA9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9B666-D0F0-6049-0A53-5E193ADF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E587-8920-96F8-E61E-B11D0921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D029-7C03-D7CE-4F46-C3674E9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6C95-27BB-1945-FA3B-54B98AF2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6151-7BAC-3C2C-505D-E43879D7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AB0A3-2D69-EC16-5167-55F6C4E3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E5C0-97B8-0893-EF6E-0866A2D1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07E3-5952-B8F3-F3C5-2DE92D5A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E108-393C-E6A0-8820-D20A7815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D5D72-F12F-2486-D074-FE113C610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15204-16BE-71D9-2B59-1E8587C5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892F-FC93-049D-3513-D9F68F4E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1C1EB-30EB-67FA-972A-2A97FDA6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C6A2-8F54-B0D4-A1E3-A9BD83B3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9B2EB-5A8A-C8BE-A018-6E82E1C0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7108-0B04-1983-A569-5B68002EC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5753F-BA7C-D79C-15D6-1E21F06F7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96F13-5706-83A2-4CE2-AD6DEC3E6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D69FA-EB86-64DD-71C6-D547957E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2C468-90F0-AA30-9747-904C9F76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D3555-B2E9-16A7-EEAF-1E050E50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816F-39A2-5B96-92C7-61104461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D0967-226C-75DA-9D2C-9A84FE99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395CA-BB96-8F23-BD0E-DCDC58C0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104F4-FA0C-F7FB-A24D-B24E05E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06DA6-F157-8CE8-BF00-15C49992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E1E85-8E87-7C45-CE13-055840D8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6323-6908-EF50-EECD-CEE886D7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21C8-D34B-F050-8DFE-068870E5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303-46B9-68EF-580D-1562B9D7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B20F2-EA82-ED23-8AF0-41A2AFC41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F8A4A-B031-7B77-3040-8E1CC24F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B31BC-0539-CAAB-6B97-24CAE758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EE547-FD72-528F-D2EC-2225EA74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5B7E-48B1-9611-E7F6-EC657D7C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3BCDE-5017-6A45-173E-2EDFACDC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AD9D7-0FBF-0B5E-F5C1-5EADEBD4F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1E7CB-9024-A56D-56AD-78BE1378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14AFD-4199-8EA2-0E30-11963CD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D92CB-563F-FE80-7B20-A106E077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14248-01BC-94DA-DFA4-C0BC1D4D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C9212-C030-F69D-B59C-80FF7956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BBC2-D9C0-2B84-8BA9-862F2FDF5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A892-0D22-45BA-B00D-46E8FD1A0C7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24EC-6A9C-AF5C-3273-C4081358C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B65F-C55D-6506-E3B2-4C53DFC73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F2E4-9AC3-4CC2-89B0-BFBEF7ED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hyperlink" Target="mailto:tyson.ochsner@okstate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6240D-8DA3-B75E-F689-D35003C6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1"/>
          <a:stretch/>
        </p:blipFill>
        <p:spPr>
          <a:xfrm>
            <a:off x="8293278" y="4164806"/>
            <a:ext cx="3756118" cy="26238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088BD-46C3-B880-986B-2A4A62BD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89" y="208820"/>
            <a:ext cx="5957667" cy="446825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FC550D0-EB33-F7FA-69E8-9D3E6E82E212}"/>
              </a:ext>
            </a:extLst>
          </p:cNvPr>
          <p:cNvGrpSpPr/>
          <p:nvPr/>
        </p:nvGrpSpPr>
        <p:grpSpPr>
          <a:xfrm>
            <a:off x="188302" y="208820"/>
            <a:ext cx="5770134" cy="3063997"/>
            <a:chOff x="188302" y="208820"/>
            <a:chExt cx="5770134" cy="3063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0FB68-1E13-488C-740B-98E76465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302" y="208820"/>
              <a:ext cx="5770134" cy="306399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F7498-601D-E656-1A8B-5BD7B8514D27}"/>
                </a:ext>
              </a:extLst>
            </p:cNvPr>
            <p:cNvSpPr txBox="1"/>
            <p:nvPr/>
          </p:nvSpPr>
          <p:spPr>
            <a:xfrm>
              <a:off x="1206822" y="2881541"/>
              <a:ext cx="38876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https://ruralrenewal.okstate.edu/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F266675-9167-B6C9-0401-8D9E8FCE2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128" y="4701536"/>
            <a:ext cx="4005560" cy="2087133"/>
          </a:xfrm>
          <a:prstGeom prst="rect">
            <a:avLst/>
          </a:prstGeom>
        </p:spPr>
      </p:pic>
      <p:pic>
        <p:nvPicPr>
          <p:cNvPr id="12" name="Picture Placeholder 7" descr="Diagram&#10;&#10;Description automatically generated">
            <a:extLst>
              <a:ext uri="{FF2B5EF4-FFF2-40B4-BE49-F238E27FC236}">
                <a16:creationId xmlns:a16="http://schemas.microsoft.com/office/drawing/2014/main" id="{FF1B6E14-99D1-9444-8139-CBCC5972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1688" b="2"/>
          <a:stretch/>
        </p:blipFill>
        <p:spPr>
          <a:xfrm>
            <a:off x="117888" y="3984176"/>
            <a:ext cx="4152792" cy="3427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76901C-573D-25F4-AA68-93ECBCCAFB8C}"/>
              </a:ext>
            </a:extLst>
          </p:cNvPr>
          <p:cNvSpPr txBox="1"/>
          <p:nvPr/>
        </p:nvSpPr>
        <p:spPr>
          <a:xfrm>
            <a:off x="398309" y="3511859"/>
            <a:ext cx="5350119" cy="830997"/>
          </a:xfrm>
          <a:prstGeom prst="rect">
            <a:avLst/>
          </a:prstGeom>
          <a:solidFill>
            <a:srgbClr val="242D5F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Oklahoma Hydronet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88992-E81B-46A8-C341-BD0806421B6E}"/>
              </a:ext>
            </a:extLst>
          </p:cNvPr>
          <p:cNvSpPr txBox="1"/>
          <p:nvPr/>
        </p:nvSpPr>
        <p:spPr>
          <a:xfrm>
            <a:off x="56632" y="6484312"/>
            <a:ext cx="222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water 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2941C8-A2BE-659A-6165-5EB8AA531E4D}"/>
              </a:ext>
            </a:extLst>
          </p:cNvPr>
          <p:cNvSpPr txBox="1"/>
          <p:nvPr/>
        </p:nvSpPr>
        <p:spPr>
          <a:xfrm>
            <a:off x="4466461" y="6484312"/>
            <a:ext cx="22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water storage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A818C-6084-94C5-3C48-C64EBFF6FDD1}"/>
              </a:ext>
            </a:extLst>
          </p:cNvPr>
          <p:cNvSpPr txBox="1"/>
          <p:nvPr/>
        </p:nvSpPr>
        <p:spPr>
          <a:xfrm>
            <a:off x="8326640" y="6484312"/>
            <a:ext cx="1857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Soil water storage</a:t>
            </a:r>
          </a:p>
        </p:txBody>
      </p:sp>
    </p:spTree>
    <p:extLst>
      <p:ext uri="{BB962C8B-B14F-4D97-AF65-F5344CB8AC3E}">
        <p14:creationId xmlns:p14="http://schemas.microsoft.com/office/powerpoint/2010/main" val="143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E3593-95F6-469E-4D65-532806A6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Western Oklahoma State College - Reach Higher Oklahoma">
            <a:extLst>
              <a:ext uri="{FF2B5EF4-FFF2-40B4-BE49-F238E27FC236}">
                <a16:creationId xmlns:a16="http://schemas.microsoft.com/office/drawing/2014/main" id="{A9500AD6-63FC-F3F0-A855-44FADB40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" y="4070602"/>
            <a:ext cx="1890399" cy="18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0301E-C3EA-CAA5-5D84-084C4964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2" y="208821"/>
            <a:ext cx="5770134" cy="3063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C1AAC2-2C97-DC37-88CE-8E1E0F308F6A}"/>
              </a:ext>
            </a:extLst>
          </p:cNvPr>
          <p:cNvSpPr txBox="1"/>
          <p:nvPr/>
        </p:nvSpPr>
        <p:spPr>
          <a:xfrm>
            <a:off x="1206822" y="2881541"/>
            <a:ext cx="388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https://ruralrenewal.okstate.edu/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63D7C-751B-72FF-8A9C-052E9B22E280}"/>
              </a:ext>
            </a:extLst>
          </p:cNvPr>
          <p:cNvSpPr txBox="1"/>
          <p:nvPr/>
        </p:nvSpPr>
        <p:spPr>
          <a:xfrm>
            <a:off x="6327647" y="2626487"/>
            <a:ext cx="260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Mary Emery</a:t>
            </a:r>
          </a:p>
          <a:p>
            <a:r>
              <a:rPr lang="en-US" dirty="0"/>
              <a:t>Rural Prosperity Nebraska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44C3A-09B3-42E0-50DE-ACBC03866CC2}"/>
              </a:ext>
            </a:extLst>
          </p:cNvPr>
          <p:cNvSpPr txBox="1"/>
          <p:nvPr/>
        </p:nvSpPr>
        <p:spPr>
          <a:xfrm>
            <a:off x="8934899" y="2626487"/>
            <a:ext cx="258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Nina Lam</a:t>
            </a:r>
          </a:p>
          <a:p>
            <a:pPr algn="ctr"/>
            <a:r>
              <a:rPr lang="en-US" dirty="0"/>
              <a:t>Louisiana State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6015A-BD6D-3D16-ED66-36FF89B4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16" y="3250873"/>
            <a:ext cx="3865253" cy="35269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3C1AF7-427D-1A9F-BE03-B45CBEA34BE7}"/>
              </a:ext>
            </a:extLst>
          </p:cNvPr>
          <p:cNvSpPr txBox="1"/>
          <p:nvPr/>
        </p:nvSpPr>
        <p:spPr>
          <a:xfrm>
            <a:off x="4018100" y="3492872"/>
            <a:ext cx="4244644" cy="2554545"/>
          </a:xfrm>
          <a:prstGeom prst="rect">
            <a:avLst/>
          </a:prstGeom>
          <a:solidFill>
            <a:srgbClr val="8AC5FF"/>
          </a:solidFill>
          <a:ln w="635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Our mission is to advance rural climate resilience science and build resilience capacity in rural communities.</a:t>
            </a:r>
          </a:p>
        </p:txBody>
      </p:sp>
      <p:pic>
        <p:nvPicPr>
          <p:cNvPr id="1026" name="Picture 2" descr="Mary Emery | Agricultural Leadership, Education and Communication">
            <a:extLst>
              <a:ext uri="{FF2B5EF4-FFF2-40B4-BE49-F238E27FC236}">
                <a16:creationId xmlns:a16="http://schemas.microsoft.com/office/drawing/2014/main" id="{D0C710AF-3DB4-F1A4-04E6-DE0D3D4A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05" y="208821"/>
            <a:ext cx="2436261" cy="2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a Lam">
            <a:extLst>
              <a:ext uri="{FF2B5EF4-FFF2-40B4-BE49-F238E27FC236}">
                <a16:creationId xmlns:a16="http://schemas.microsoft.com/office/drawing/2014/main" id="{F093BB3C-CF2F-321D-18D5-91E5F956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32" y="208821"/>
            <a:ext cx="1862820" cy="24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Marks | University Communication &amp; Marketing | Nebraska">
            <a:extLst>
              <a:ext uri="{FF2B5EF4-FFF2-40B4-BE49-F238E27FC236}">
                <a16:creationId xmlns:a16="http://schemas.microsoft.com/office/drawing/2014/main" id="{64E22726-E4BC-30D6-BF1D-6352BD35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48" y="3436315"/>
            <a:ext cx="1573382" cy="10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use our logo | Oklahoma State University">
            <a:extLst>
              <a:ext uri="{FF2B5EF4-FFF2-40B4-BE49-F238E27FC236}">
                <a16:creationId xmlns:a16="http://schemas.microsoft.com/office/drawing/2014/main" id="{9ED57D23-64FF-4B69-47E8-CA344D4D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6" y="3460369"/>
            <a:ext cx="1822569" cy="9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SU logo with Louisiana State University spelled out">
            <a:extLst>
              <a:ext uri="{FF2B5EF4-FFF2-40B4-BE49-F238E27FC236}">
                <a16:creationId xmlns:a16="http://schemas.microsoft.com/office/drawing/2014/main" id="{851F8CD5-5422-44B9-51CD-8A1A0594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48" y="4694147"/>
            <a:ext cx="1573382" cy="6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aphics Standards | Northern Oklahoma College">
            <a:extLst>
              <a:ext uri="{FF2B5EF4-FFF2-40B4-BE49-F238E27FC236}">
                <a16:creationId xmlns:a16="http://schemas.microsoft.com/office/drawing/2014/main" id="{6782D395-688A-7CA5-4D5D-47658E2A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1" y="5602931"/>
            <a:ext cx="1425155" cy="11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media Gallery - NSF logo | NSF - National Science ...">
            <a:extLst>
              <a:ext uri="{FF2B5EF4-FFF2-40B4-BE49-F238E27FC236}">
                <a16:creationId xmlns:a16="http://schemas.microsoft.com/office/drawing/2014/main" id="{59D6C337-ABC7-686F-5B31-DF7D369F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81" y="5602931"/>
            <a:ext cx="1082517" cy="10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7EBED4-742A-0996-6058-3EB478CF4EEE}"/>
              </a:ext>
            </a:extLst>
          </p:cNvPr>
          <p:cNvSpPr txBox="1"/>
          <p:nvPr/>
        </p:nvSpPr>
        <p:spPr>
          <a:xfrm>
            <a:off x="3964089" y="6162228"/>
            <a:ext cx="435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12"/>
              </a:rPr>
              <a:t>tyson.ochsner@okstate.edu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Tyson Ochsner</dc:creator>
  <cp:lastModifiedBy>Tyson Ochsner</cp:lastModifiedBy>
  <cp:revision>8</cp:revision>
  <dcterms:created xsi:type="dcterms:W3CDTF">2024-02-26T01:00:44Z</dcterms:created>
  <dcterms:modified xsi:type="dcterms:W3CDTF">2024-02-26T04:56:01Z</dcterms:modified>
</cp:coreProperties>
</file>