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24387175" cy="1015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3" autoAdjust="0"/>
    <p:restoredTop sz="94660"/>
  </p:normalViewPr>
  <p:slideViewPr>
    <p:cSldViewPr snapToGrid="0">
      <p:cViewPr varScale="1">
        <p:scale>
          <a:sx n="60" d="100"/>
          <a:sy n="60" d="100"/>
        </p:scale>
        <p:origin x="232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397" y="1662500"/>
            <a:ext cx="18290381" cy="3536633"/>
          </a:xfrm>
        </p:spPr>
        <p:txBody>
          <a:bodyPr anchor="b"/>
          <a:lstStyle>
            <a:lvl1pPr algn="ctr">
              <a:defRPr sz="88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397" y="5335519"/>
            <a:ext cx="18290381" cy="2452598"/>
          </a:xfrm>
        </p:spPr>
        <p:txBody>
          <a:bodyPr/>
          <a:lstStyle>
            <a:lvl1pPr marL="0" indent="0" algn="ctr">
              <a:buNone/>
              <a:defRPr sz="3555"/>
            </a:lvl1pPr>
            <a:lvl2pPr marL="677250" indent="0" algn="ctr">
              <a:buNone/>
              <a:defRPr sz="2963"/>
            </a:lvl2pPr>
            <a:lvl3pPr marL="1354501" indent="0" algn="ctr">
              <a:buNone/>
              <a:defRPr sz="2666"/>
            </a:lvl3pPr>
            <a:lvl4pPr marL="2031751" indent="0" algn="ctr">
              <a:buNone/>
              <a:defRPr sz="2370"/>
            </a:lvl4pPr>
            <a:lvl5pPr marL="2709001" indent="0" algn="ctr">
              <a:buNone/>
              <a:defRPr sz="2370"/>
            </a:lvl5pPr>
            <a:lvl6pPr marL="3386252" indent="0" algn="ctr">
              <a:buNone/>
              <a:defRPr sz="2370"/>
            </a:lvl6pPr>
            <a:lvl7pPr marL="4063502" indent="0" algn="ctr">
              <a:buNone/>
              <a:defRPr sz="2370"/>
            </a:lvl7pPr>
            <a:lvl8pPr marL="4740753" indent="0" algn="ctr">
              <a:buNone/>
              <a:defRPr sz="2370"/>
            </a:lvl8pPr>
            <a:lvl9pPr marL="5418003" indent="0" algn="ctr">
              <a:buNone/>
              <a:defRPr sz="237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2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652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52072" y="540842"/>
            <a:ext cx="5258485" cy="8608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618" y="540842"/>
            <a:ext cx="15470614" cy="8608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90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79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917" y="2532550"/>
            <a:ext cx="21033938" cy="4225617"/>
          </a:xfrm>
        </p:spPr>
        <p:txBody>
          <a:bodyPr anchor="b"/>
          <a:lstStyle>
            <a:lvl1pPr>
              <a:defRPr sz="88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917" y="6798143"/>
            <a:ext cx="21033938" cy="2222152"/>
          </a:xfrm>
        </p:spPr>
        <p:txBody>
          <a:bodyPr/>
          <a:lstStyle>
            <a:lvl1pPr marL="0" indent="0">
              <a:buNone/>
              <a:defRPr sz="3555">
                <a:solidFill>
                  <a:schemeClr val="tx1">
                    <a:tint val="75000"/>
                  </a:schemeClr>
                </a:solidFill>
              </a:defRPr>
            </a:lvl1pPr>
            <a:lvl2pPr marL="677250" indent="0">
              <a:buNone/>
              <a:defRPr sz="2963">
                <a:solidFill>
                  <a:schemeClr val="tx1">
                    <a:tint val="75000"/>
                  </a:schemeClr>
                </a:solidFill>
              </a:defRPr>
            </a:lvl2pPr>
            <a:lvl3pPr marL="1354501" indent="0">
              <a:buNone/>
              <a:defRPr sz="2666">
                <a:solidFill>
                  <a:schemeClr val="tx1">
                    <a:tint val="75000"/>
                  </a:schemeClr>
                </a:solidFill>
              </a:defRPr>
            </a:lvl3pPr>
            <a:lvl4pPr marL="2031751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4pPr>
            <a:lvl5pPr marL="2709001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5pPr>
            <a:lvl6pPr marL="3386252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6pPr>
            <a:lvl7pPr marL="4063502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7pPr>
            <a:lvl8pPr marL="4740753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8pPr>
            <a:lvl9pPr marL="5418003" indent="0">
              <a:buNone/>
              <a:defRPr sz="237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25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618" y="2704207"/>
            <a:ext cx="10364549" cy="64454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6008" y="2704207"/>
            <a:ext cx="10364549" cy="64454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85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5" y="540842"/>
            <a:ext cx="21033938" cy="19634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796" y="2490223"/>
            <a:ext cx="10316917" cy="1220420"/>
          </a:xfrm>
        </p:spPr>
        <p:txBody>
          <a:bodyPr anchor="b"/>
          <a:lstStyle>
            <a:lvl1pPr marL="0" indent="0">
              <a:buNone/>
              <a:defRPr sz="3555" b="1"/>
            </a:lvl1pPr>
            <a:lvl2pPr marL="677250" indent="0">
              <a:buNone/>
              <a:defRPr sz="2963" b="1"/>
            </a:lvl2pPr>
            <a:lvl3pPr marL="1354501" indent="0">
              <a:buNone/>
              <a:defRPr sz="2666" b="1"/>
            </a:lvl3pPr>
            <a:lvl4pPr marL="2031751" indent="0">
              <a:buNone/>
              <a:defRPr sz="2370" b="1"/>
            </a:lvl4pPr>
            <a:lvl5pPr marL="2709001" indent="0">
              <a:buNone/>
              <a:defRPr sz="2370" b="1"/>
            </a:lvl5pPr>
            <a:lvl6pPr marL="3386252" indent="0">
              <a:buNone/>
              <a:defRPr sz="2370" b="1"/>
            </a:lvl6pPr>
            <a:lvl7pPr marL="4063502" indent="0">
              <a:buNone/>
              <a:defRPr sz="2370" b="1"/>
            </a:lvl7pPr>
            <a:lvl8pPr marL="4740753" indent="0">
              <a:buNone/>
              <a:defRPr sz="2370" b="1"/>
            </a:lvl8pPr>
            <a:lvl9pPr marL="5418003" indent="0">
              <a:buNone/>
              <a:defRPr sz="23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796" y="3710643"/>
            <a:ext cx="10316917" cy="5457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6007" y="2490223"/>
            <a:ext cx="10367726" cy="1220420"/>
          </a:xfrm>
        </p:spPr>
        <p:txBody>
          <a:bodyPr anchor="b"/>
          <a:lstStyle>
            <a:lvl1pPr marL="0" indent="0">
              <a:buNone/>
              <a:defRPr sz="3555" b="1"/>
            </a:lvl1pPr>
            <a:lvl2pPr marL="677250" indent="0">
              <a:buNone/>
              <a:defRPr sz="2963" b="1"/>
            </a:lvl2pPr>
            <a:lvl3pPr marL="1354501" indent="0">
              <a:buNone/>
              <a:defRPr sz="2666" b="1"/>
            </a:lvl3pPr>
            <a:lvl4pPr marL="2031751" indent="0">
              <a:buNone/>
              <a:defRPr sz="2370" b="1"/>
            </a:lvl4pPr>
            <a:lvl5pPr marL="2709001" indent="0">
              <a:buNone/>
              <a:defRPr sz="2370" b="1"/>
            </a:lvl5pPr>
            <a:lvl6pPr marL="3386252" indent="0">
              <a:buNone/>
              <a:defRPr sz="2370" b="1"/>
            </a:lvl6pPr>
            <a:lvl7pPr marL="4063502" indent="0">
              <a:buNone/>
              <a:defRPr sz="2370" b="1"/>
            </a:lvl7pPr>
            <a:lvl8pPr marL="4740753" indent="0">
              <a:buNone/>
              <a:defRPr sz="2370" b="1"/>
            </a:lvl8pPr>
            <a:lvl9pPr marL="5418003" indent="0">
              <a:buNone/>
              <a:defRPr sz="237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6007" y="3710643"/>
            <a:ext cx="10367726" cy="5457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32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681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0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677228"/>
            <a:ext cx="7865498" cy="2370296"/>
          </a:xfrm>
        </p:spPr>
        <p:txBody>
          <a:bodyPr anchor="b"/>
          <a:lstStyle>
            <a:lvl1pPr>
              <a:defRPr sz="47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7726" y="1462624"/>
            <a:ext cx="12346007" cy="7219057"/>
          </a:xfrm>
        </p:spPr>
        <p:txBody>
          <a:bodyPr/>
          <a:lstStyle>
            <a:lvl1pPr>
              <a:defRPr sz="4740"/>
            </a:lvl1pPr>
            <a:lvl2pPr>
              <a:defRPr sz="4148"/>
            </a:lvl2pPr>
            <a:lvl3pPr>
              <a:defRPr sz="3555"/>
            </a:lvl3pPr>
            <a:lvl4pPr>
              <a:defRPr sz="2963"/>
            </a:lvl4pPr>
            <a:lvl5pPr>
              <a:defRPr sz="2963"/>
            </a:lvl5pPr>
            <a:lvl6pPr>
              <a:defRPr sz="2963"/>
            </a:lvl6pPr>
            <a:lvl7pPr>
              <a:defRPr sz="2963"/>
            </a:lvl7pPr>
            <a:lvl8pPr>
              <a:defRPr sz="2963"/>
            </a:lvl8pPr>
            <a:lvl9pPr>
              <a:defRPr sz="296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3047524"/>
            <a:ext cx="7865498" cy="5645915"/>
          </a:xfrm>
        </p:spPr>
        <p:txBody>
          <a:bodyPr/>
          <a:lstStyle>
            <a:lvl1pPr marL="0" indent="0">
              <a:buNone/>
              <a:defRPr sz="2370"/>
            </a:lvl1pPr>
            <a:lvl2pPr marL="677250" indent="0">
              <a:buNone/>
              <a:defRPr sz="2074"/>
            </a:lvl2pPr>
            <a:lvl3pPr marL="1354501" indent="0">
              <a:buNone/>
              <a:defRPr sz="1778"/>
            </a:lvl3pPr>
            <a:lvl4pPr marL="2031751" indent="0">
              <a:buNone/>
              <a:defRPr sz="1481"/>
            </a:lvl4pPr>
            <a:lvl5pPr marL="2709001" indent="0">
              <a:buNone/>
              <a:defRPr sz="1481"/>
            </a:lvl5pPr>
            <a:lvl6pPr marL="3386252" indent="0">
              <a:buNone/>
              <a:defRPr sz="1481"/>
            </a:lvl6pPr>
            <a:lvl7pPr marL="4063502" indent="0">
              <a:buNone/>
              <a:defRPr sz="1481"/>
            </a:lvl7pPr>
            <a:lvl8pPr marL="4740753" indent="0">
              <a:buNone/>
              <a:defRPr sz="1481"/>
            </a:lvl8pPr>
            <a:lvl9pPr marL="5418003" indent="0">
              <a:buNone/>
              <a:defRPr sz="14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11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796" y="677228"/>
            <a:ext cx="7865498" cy="2370296"/>
          </a:xfrm>
        </p:spPr>
        <p:txBody>
          <a:bodyPr anchor="b"/>
          <a:lstStyle>
            <a:lvl1pPr>
              <a:defRPr sz="47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7726" y="1462624"/>
            <a:ext cx="12346007" cy="7219057"/>
          </a:xfrm>
        </p:spPr>
        <p:txBody>
          <a:bodyPr anchor="t"/>
          <a:lstStyle>
            <a:lvl1pPr marL="0" indent="0">
              <a:buNone/>
              <a:defRPr sz="4740"/>
            </a:lvl1pPr>
            <a:lvl2pPr marL="677250" indent="0">
              <a:buNone/>
              <a:defRPr sz="4148"/>
            </a:lvl2pPr>
            <a:lvl3pPr marL="1354501" indent="0">
              <a:buNone/>
              <a:defRPr sz="3555"/>
            </a:lvl3pPr>
            <a:lvl4pPr marL="2031751" indent="0">
              <a:buNone/>
              <a:defRPr sz="2963"/>
            </a:lvl4pPr>
            <a:lvl5pPr marL="2709001" indent="0">
              <a:buNone/>
              <a:defRPr sz="2963"/>
            </a:lvl5pPr>
            <a:lvl6pPr marL="3386252" indent="0">
              <a:buNone/>
              <a:defRPr sz="2963"/>
            </a:lvl6pPr>
            <a:lvl7pPr marL="4063502" indent="0">
              <a:buNone/>
              <a:defRPr sz="2963"/>
            </a:lvl7pPr>
            <a:lvl8pPr marL="4740753" indent="0">
              <a:buNone/>
              <a:defRPr sz="2963"/>
            </a:lvl8pPr>
            <a:lvl9pPr marL="5418003" indent="0">
              <a:buNone/>
              <a:defRPr sz="296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796" y="3047524"/>
            <a:ext cx="7865498" cy="5645915"/>
          </a:xfrm>
        </p:spPr>
        <p:txBody>
          <a:bodyPr/>
          <a:lstStyle>
            <a:lvl1pPr marL="0" indent="0">
              <a:buNone/>
              <a:defRPr sz="2370"/>
            </a:lvl1pPr>
            <a:lvl2pPr marL="677250" indent="0">
              <a:buNone/>
              <a:defRPr sz="2074"/>
            </a:lvl2pPr>
            <a:lvl3pPr marL="1354501" indent="0">
              <a:buNone/>
              <a:defRPr sz="1778"/>
            </a:lvl3pPr>
            <a:lvl4pPr marL="2031751" indent="0">
              <a:buNone/>
              <a:defRPr sz="1481"/>
            </a:lvl4pPr>
            <a:lvl5pPr marL="2709001" indent="0">
              <a:buNone/>
              <a:defRPr sz="1481"/>
            </a:lvl5pPr>
            <a:lvl6pPr marL="3386252" indent="0">
              <a:buNone/>
              <a:defRPr sz="1481"/>
            </a:lvl6pPr>
            <a:lvl7pPr marL="4063502" indent="0">
              <a:buNone/>
              <a:defRPr sz="1481"/>
            </a:lvl7pPr>
            <a:lvl8pPr marL="4740753" indent="0">
              <a:buNone/>
              <a:defRPr sz="1481"/>
            </a:lvl8pPr>
            <a:lvl9pPr marL="5418003" indent="0">
              <a:buNone/>
              <a:defRPr sz="148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19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619" y="540842"/>
            <a:ext cx="21033938" cy="196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619" y="2704207"/>
            <a:ext cx="21033938" cy="6445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618" y="9415345"/>
            <a:ext cx="5487114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E9035-2E36-4C22-9379-8FE554713B40}" type="datetimeFigureOut">
              <a:rPr lang="en-US" smtClean="0"/>
              <a:t>9/16/23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8252" y="9415345"/>
            <a:ext cx="8230672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3443" y="9415345"/>
            <a:ext cx="5487114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F5AFD-1EA0-4F8F-B47A-923C9F75D2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4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54501" rtl="0" eaLnBrk="1" latinLnBrk="0" hangingPunct="1">
        <a:lnSpc>
          <a:spcPct val="90000"/>
        </a:lnSpc>
        <a:spcBef>
          <a:spcPct val="0"/>
        </a:spcBef>
        <a:buNone/>
        <a:defRPr sz="65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8625" indent="-338625" algn="l" defTabSz="1354501" rtl="0" eaLnBrk="1" latinLnBrk="0" hangingPunct="1">
        <a:lnSpc>
          <a:spcPct val="90000"/>
        </a:lnSpc>
        <a:spcBef>
          <a:spcPts val="1481"/>
        </a:spcBef>
        <a:buFont typeface="Arial" panose="020B0604020202020204" pitchFamily="34" charset="0"/>
        <a:buChar char="•"/>
        <a:defRPr sz="4148" kern="1200">
          <a:solidFill>
            <a:schemeClr val="tx1"/>
          </a:solidFill>
          <a:latin typeface="+mn-lt"/>
          <a:ea typeface="+mn-ea"/>
          <a:cs typeface="+mn-cs"/>
        </a:defRPr>
      </a:lvl1pPr>
      <a:lvl2pPr marL="1015876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3555" kern="1200">
          <a:solidFill>
            <a:schemeClr val="tx1"/>
          </a:solidFill>
          <a:latin typeface="+mn-lt"/>
          <a:ea typeface="+mn-ea"/>
          <a:cs typeface="+mn-cs"/>
        </a:defRPr>
      </a:lvl2pPr>
      <a:lvl3pPr marL="1693126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963" kern="1200">
          <a:solidFill>
            <a:schemeClr val="tx1"/>
          </a:solidFill>
          <a:latin typeface="+mn-lt"/>
          <a:ea typeface="+mn-ea"/>
          <a:cs typeface="+mn-cs"/>
        </a:defRPr>
      </a:lvl3pPr>
      <a:lvl4pPr marL="2370376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3047627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724877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4402127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5079378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756628" indent="-338625" algn="l" defTabSz="1354501" rtl="0" eaLnBrk="1" latinLnBrk="0" hangingPunct="1">
        <a:lnSpc>
          <a:spcPct val="90000"/>
        </a:lnSpc>
        <a:spcBef>
          <a:spcPts val="741"/>
        </a:spcBef>
        <a:buFont typeface="Arial" panose="020B0604020202020204" pitchFamily="34" charset="0"/>
        <a:buChar char="•"/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1pPr>
      <a:lvl2pPr marL="677250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2pPr>
      <a:lvl3pPr marL="1354501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3pPr>
      <a:lvl4pPr marL="2031751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4pPr>
      <a:lvl5pPr marL="2709001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5pPr>
      <a:lvl6pPr marL="3386252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6pPr>
      <a:lvl7pPr marL="4063502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7pPr>
      <a:lvl8pPr marL="4740753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8pPr>
      <a:lvl9pPr marL="5418003" algn="l" defTabSz="1354501" rtl="0" eaLnBrk="1" latinLnBrk="0" hangingPunct="1">
        <a:defRPr sz="26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331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The 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Center, Darrow G B</dc:creator>
  <cp:lastModifiedBy>Boileau, Hailey</cp:lastModifiedBy>
  <cp:revision>3</cp:revision>
  <dcterms:created xsi:type="dcterms:W3CDTF">2015-12-30T19:24:51Z</dcterms:created>
  <dcterms:modified xsi:type="dcterms:W3CDTF">2023-09-16T23:10:53Z</dcterms:modified>
</cp:coreProperties>
</file>