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8288000" cy="7905750"/>
  <p:notesSz cx="6858000" cy="9144000"/>
  <p:defaultTextStyle>
    <a:defPPr>
      <a:defRPr lang="en-US"/>
    </a:defPPr>
    <a:lvl1pPr marL="0" algn="l" defTabSz="1243584" rtl="0" eaLnBrk="1" latinLnBrk="0" hangingPunct="1">
      <a:defRPr sz="2448" kern="1200">
        <a:solidFill>
          <a:schemeClr val="tx1"/>
        </a:solidFill>
        <a:latin typeface="+mn-lt"/>
        <a:ea typeface="+mn-ea"/>
        <a:cs typeface="+mn-cs"/>
      </a:defRPr>
    </a:lvl1pPr>
    <a:lvl2pPr marL="621792" algn="l" defTabSz="1243584" rtl="0" eaLnBrk="1" latinLnBrk="0" hangingPunct="1">
      <a:defRPr sz="2448" kern="1200">
        <a:solidFill>
          <a:schemeClr val="tx1"/>
        </a:solidFill>
        <a:latin typeface="+mn-lt"/>
        <a:ea typeface="+mn-ea"/>
        <a:cs typeface="+mn-cs"/>
      </a:defRPr>
    </a:lvl2pPr>
    <a:lvl3pPr marL="1243584" algn="l" defTabSz="1243584" rtl="0" eaLnBrk="1" latinLnBrk="0" hangingPunct="1">
      <a:defRPr sz="2448" kern="1200">
        <a:solidFill>
          <a:schemeClr val="tx1"/>
        </a:solidFill>
        <a:latin typeface="+mn-lt"/>
        <a:ea typeface="+mn-ea"/>
        <a:cs typeface="+mn-cs"/>
      </a:defRPr>
    </a:lvl3pPr>
    <a:lvl4pPr marL="1865376" algn="l" defTabSz="1243584" rtl="0" eaLnBrk="1" latinLnBrk="0" hangingPunct="1">
      <a:defRPr sz="2448" kern="1200">
        <a:solidFill>
          <a:schemeClr val="tx1"/>
        </a:solidFill>
        <a:latin typeface="+mn-lt"/>
        <a:ea typeface="+mn-ea"/>
        <a:cs typeface="+mn-cs"/>
      </a:defRPr>
    </a:lvl4pPr>
    <a:lvl5pPr marL="2487168" algn="l" defTabSz="1243584" rtl="0" eaLnBrk="1" latinLnBrk="0" hangingPunct="1">
      <a:defRPr sz="2448" kern="1200">
        <a:solidFill>
          <a:schemeClr val="tx1"/>
        </a:solidFill>
        <a:latin typeface="+mn-lt"/>
        <a:ea typeface="+mn-ea"/>
        <a:cs typeface="+mn-cs"/>
      </a:defRPr>
    </a:lvl5pPr>
    <a:lvl6pPr marL="3108960" algn="l" defTabSz="1243584" rtl="0" eaLnBrk="1" latinLnBrk="0" hangingPunct="1">
      <a:defRPr sz="2448" kern="1200">
        <a:solidFill>
          <a:schemeClr val="tx1"/>
        </a:solidFill>
        <a:latin typeface="+mn-lt"/>
        <a:ea typeface="+mn-ea"/>
        <a:cs typeface="+mn-cs"/>
      </a:defRPr>
    </a:lvl6pPr>
    <a:lvl7pPr marL="3730752" algn="l" defTabSz="1243584" rtl="0" eaLnBrk="1" latinLnBrk="0" hangingPunct="1">
      <a:defRPr sz="2448" kern="1200">
        <a:solidFill>
          <a:schemeClr val="tx1"/>
        </a:solidFill>
        <a:latin typeface="+mn-lt"/>
        <a:ea typeface="+mn-ea"/>
        <a:cs typeface="+mn-cs"/>
      </a:defRPr>
    </a:lvl7pPr>
    <a:lvl8pPr marL="4352544" algn="l" defTabSz="1243584" rtl="0" eaLnBrk="1" latinLnBrk="0" hangingPunct="1">
      <a:defRPr sz="2448" kern="1200">
        <a:solidFill>
          <a:schemeClr val="tx1"/>
        </a:solidFill>
        <a:latin typeface="+mn-lt"/>
        <a:ea typeface="+mn-ea"/>
        <a:cs typeface="+mn-cs"/>
      </a:defRPr>
    </a:lvl8pPr>
    <a:lvl9pPr marL="4974336" algn="l" defTabSz="1243584" rtl="0" eaLnBrk="1" latinLnBrk="0" hangingPunct="1">
      <a:defRPr sz="244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56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293835"/>
            <a:ext cx="13716000" cy="2752372"/>
          </a:xfrm>
        </p:spPr>
        <p:txBody>
          <a:bodyPr anchor="b"/>
          <a:lstStyle>
            <a:lvl1pPr algn="ctr">
              <a:defRPr sz="691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4152349"/>
            <a:ext cx="13716000" cy="1908726"/>
          </a:xfrm>
        </p:spPr>
        <p:txBody>
          <a:bodyPr/>
          <a:lstStyle>
            <a:lvl1pPr marL="0" indent="0" algn="ctr">
              <a:buNone/>
              <a:defRPr sz="2767"/>
            </a:lvl1pPr>
            <a:lvl2pPr marL="527060" indent="0" algn="ctr">
              <a:buNone/>
              <a:defRPr sz="2306"/>
            </a:lvl2pPr>
            <a:lvl3pPr marL="1054120" indent="0" algn="ctr">
              <a:buNone/>
              <a:defRPr sz="2075"/>
            </a:lvl3pPr>
            <a:lvl4pPr marL="1581180" indent="0" algn="ctr">
              <a:buNone/>
              <a:defRPr sz="1844"/>
            </a:lvl4pPr>
            <a:lvl5pPr marL="2108241" indent="0" algn="ctr">
              <a:buNone/>
              <a:defRPr sz="1844"/>
            </a:lvl5pPr>
            <a:lvl6pPr marL="2635301" indent="0" algn="ctr">
              <a:buNone/>
              <a:defRPr sz="1844"/>
            </a:lvl6pPr>
            <a:lvl7pPr marL="3162361" indent="0" algn="ctr">
              <a:buNone/>
              <a:defRPr sz="1844"/>
            </a:lvl7pPr>
            <a:lvl8pPr marL="3689421" indent="0" algn="ctr">
              <a:buNone/>
              <a:defRPr sz="1844"/>
            </a:lvl8pPr>
            <a:lvl9pPr marL="4216481" indent="0" algn="ctr">
              <a:buNone/>
              <a:defRPr sz="1844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507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157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420908"/>
            <a:ext cx="3943350" cy="669975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420908"/>
            <a:ext cx="11601450" cy="669975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34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785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1970948"/>
            <a:ext cx="15773400" cy="3288572"/>
          </a:xfrm>
        </p:spPr>
        <p:txBody>
          <a:bodyPr anchor="b"/>
          <a:lstStyle>
            <a:lvl1pPr>
              <a:defRPr sz="691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5290632"/>
            <a:ext cx="15773400" cy="1729382"/>
          </a:xfrm>
        </p:spPr>
        <p:txBody>
          <a:bodyPr/>
          <a:lstStyle>
            <a:lvl1pPr marL="0" indent="0">
              <a:buNone/>
              <a:defRPr sz="2767">
                <a:solidFill>
                  <a:schemeClr val="tx1">
                    <a:tint val="75000"/>
                  </a:schemeClr>
                </a:solidFill>
              </a:defRPr>
            </a:lvl1pPr>
            <a:lvl2pPr marL="527060" indent="0">
              <a:buNone/>
              <a:defRPr sz="2306">
                <a:solidFill>
                  <a:schemeClr val="tx1">
                    <a:tint val="75000"/>
                  </a:schemeClr>
                </a:solidFill>
              </a:defRPr>
            </a:lvl2pPr>
            <a:lvl3pPr marL="1054120" indent="0">
              <a:buNone/>
              <a:defRPr sz="2075">
                <a:solidFill>
                  <a:schemeClr val="tx1">
                    <a:tint val="75000"/>
                  </a:schemeClr>
                </a:solidFill>
              </a:defRPr>
            </a:lvl3pPr>
            <a:lvl4pPr marL="1581180" indent="0">
              <a:buNone/>
              <a:defRPr sz="1844">
                <a:solidFill>
                  <a:schemeClr val="tx1">
                    <a:tint val="75000"/>
                  </a:schemeClr>
                </a:solidFill>
              </a:defRPr>
            </a:lvl4pPr>
            <a:lvl5pPr marL="2108241" indent="0">
              <a:buNone/>
              <a:defRPr sz="1844">
                <a:solidFill>
                  <a:schemeClr val="tx1">
                    <a:tint val="75000"/>
                  </a:schemeClr>
                </a:solidFill>
              </a:defRPr>
            </a:lvl5pPr>
            <a:lvl6pPr marL="2635301" indent="0">
              <a:buNone/>
              <a:defRPr sz="1844">
                <a:solidFill>
                  <a:schemeClr val="tx1">
                    <a:tint val="75000"/>
                  </a:schemeClr>
                </a:solidFill>
              </a:defRPr>
            </a:lvl6pPr>
            <a:lvl7pPr marL="3162361" indent="0">
              <a:buNone/>
              <a:defRPr sz="1844">
                <a:solidFill>
                  <a:schemeClr val="tx1">
                    <a:tint val="75000"/>
                  </a:schemeClr>
                </a:solidFill>
              </a:defRPr>
            </a:lvl7pPr>
            <a:lvl8pPr marL="3689421" indent="0">
              <a:buNone/>
              <a:defRPr sz="1844">
                <a:solidFill>
                  <a:schemeClr val="tx1">
                    <a:tint val="75000"/>
                  </a:schemeClr>
                </a:solidFill>
              </a:defRPr>
            </a:lvl8pPr>
            <a:lvl9pPr marL="4216481" indent="0">
              <a:buNone/>
              <a:defRPr sz="1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68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104540"/>
            <a:ext cx="7772400" cy="501612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104540"/>
            <a:ext cx="7772400" cy="501612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353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420908"/>
            <a:ext cx="15773400" cy="1528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1938008"/>
            <a:ext cx="7736681" cy="949787"/>
          </a:xfrm>
        </p:spPr>
        <p:txBody>
          <a:bodyPr anchor="b"/>
          <a:lstStyle>
            <a:lvl1pPr marL="0" indent="0">
              <a:buNone/>
              <a:defRPr sz="2767" b="1"/>
            </a:lvl1pPr>
            <a:lvl2pPr marL="527060" indent="0">
              <a:buNone/>
              <a:defRPr sz="2306" b="1"/>
            </a:lvl2pPr>
            <a:lvl3pPr marL="1054120" indent="0">
              <a:buNone/>
              <a:defRPr sz="2075" b="1"/>
            </a:lvl3pPr>
            <a:lvl4pPr marL="1581180" indent="0">
              <a:buNone/>
              <a:defRPr sz="1844" b="1"/>
            </a:lvl4pPr>
            <a:lvl5pPr marL="2108241" indent="0">
              <a:buNone/>
              <a:defRPr sz="1844" b="1"/>
            </a:lvl5pPr>
            <a:lvl6pPr marL="2635301" indent="0">
              <a:buNone/>
              <a:defRPr sz="1844" b="1"/>
            </a:lvl6pPr>
            <a:lvl7pPr marL="3162361" indent="0">
              <a:buNone/>
              <a:defRPr sz="1844" b="1"/>
            </a:lvl7pPr>
            <a:lvl8pPr marL="3689421" indent="0">
              <a:buNone/>
              <a:defRPr sz="1844" b="1"/>
            </a:lvl8pPr>
            <a:lvl9pPr marL="4216481" indent="0">
              <a:buNone/>
              <a:defRPr sz="184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2887795"/>
            <a:ext cx="7736681" cy="4247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1938008"/>
            <a:ext cx="7774782" cy="949787"/>
          </a:xfrm>
        </p:spPr>
        <p:txBody>
          <a:bodyPr anchor="b"/>
          <a:lstStyle>
            <a:lvl1pPr marL="0" indent="0">
              <a:buNone/>
              <a:defRPr sz="2767" b="1"/>
            </a:lvl1pPr>
            <a:lvl2pPr marL="527060" indent="0">
              <a:buNone/>
              <a:defRPr sz="2306" b="1"/>
            </a:lvl2pPr>
            <a:lvl3pPr marL="1054120" indent="0">
              <a:buNone/>
              <a:defRPr sz="2075" b="1"/>
            </a:lvl3pPr>
            <a:lvl4pPr marL="1581180" indent="0">
              <a:buNone/>
              <a:defRPr sz="1844" b="1"/>
            </a:lvl4pPr>
            <a:lvl5pPr marL="2108241" indent="0">
              <a:buNone/>
              <a:defRPr sz="1844" b="1"/>
            </a:lvl5pPr>
            <a:lvl6pPr marL="2635301" indent="0">
              <a:buNone/>
              <a:defRPr sz="1844" b="1"/>
            </a:lvl6pPr>
            <a:lvl7pPr marL="3162361" indent="0">
              <a:buNone/>
              <a:defRPr sz="1844" b="1"/>
            </a:lvl7pPr>
            <a:lvl8pPr marL="3689421" indent="0">
              <a:buNone/>
              <a:defRPr sz="1844" b="1"/>
            </a:lvl8pPr>
            <a:lvl9pPr marL="4216481" indent="0">
              <a:buNone/>
              <a:defRPr sz="184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2887795"/>
            <a:ext cx="7774782" cy="4247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90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232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44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527050"/>
            <a:ext cx="5898356" cy="1844675"/>
          </a:xfrm>
        </p:spPr>
        <p:txBody>
          <a:bodyPr anchor="b"/>
          <a:lstStyle>
            <a:lvl1pPr>
              <a:defRPr sz="368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138282"/>
            <a:ext cx="9258300" cy="5618207"/>
          </a:xfrm>
        </p:spPr>
        <p:txBody>
          <a:bodyPr/>
          <a:lstStyle>
            <a:lvl1pPr>
              <a:defRPr sz="3689"/>
            </a:lvl1pPr>
            <a:lvl2pPr>
              <a:defRPr sz="3228"/>
            </a:lvl2pPr>
            <a:lvl3pPr>
              <a:defRPr sz="2767"/>
            </a:lvl3pPr>
            <a:lvl4pPr>
              <a:defRPr sz="2306"/>
            </a:lvl4pPr>
            <a:lvl5pPr>
              <a:defRPr sz="2306"/>
            </a:lvl5pPr>
            <a:lvl6pPr>
              <a:defRPr sz="2306"/>
            </a:lvl6pPr>
            <a:lvl7pPr>
              <a:defRPr sz="2306"/>
            </a:lvl7pPr>
            <a:lvl8pPr>
              <a:defRPr sz="2306"/>
            </a:lvl8pPr>
            <a:lvl9pPr>
              <a:defRPr sz="230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2371725"/>
            <a:ext cx="5898356" cy="4393914"/>
          </a:xfrm>
        </p:spPr>
        <p:txBody>
          <a:bodyPr/>
          <a:lstStyle>
            <a:lvl1pPr marL="0" indent="0">
              <a:buNone/>
              <a:defRPr sz="1844"/>
            </a:lvl1pPr>
            <a:lvl2pPr marL="527060" indent="0">
              <a:buNone/>
              <a:defRPr sz="1614"/>
            </a:lvl2pPr>
            <a:lvl3pPr marL="1054120" indent="0">
              <a:buNone/>
              <a:defRPr sz="1383"/>
            </a:lvl3pPr>
            <a:lvl4pPr marL="1581180" indent="0">
              <a:buNone/>
              <a:defRPr sz="1153"/>
            </a:lvl4pPr>
            <a:lvl5pPr marL="2108241" indent="0">
              <a:buNone/>
              <a:defRPr sz="1153"/>
            </a:lvl5pPr>
            <a:lvl6pPr marL="2635301" indent="0">
              <a:buNone/>
              <a:defRPr sz="1153"/>
            </a:lvl6pPr>
            <a:lvl7pPr marL="3162361" indent="0">
              <a:buNone/>
              <a:defRPr sz="1153"/>
            </a:lvl7pPr>
            <a:lvl8pPr marL="3689421" indent="0">
              <a:buNone/>
              <a:defRPr sz="1153"/>
            </a:lvl8pPr>
            <a:lvl9pPr marL="4216481" indent="0">
              <a:buNone/>
              <a:defRPr sz="115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33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527050"/>
            <a:ext cx="5898356" cy="1844675"/>
          </a:xfrm>
        </p:spPr>
        <p:txBody>
          <a:bodyPr anchor="b"/>
          <a:lstStyle>
            <a:lvl1pPr>
              <a:defRPr sz="368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138282"/>
            <a:ext cx="9258300" cy="5618207"/>
          </a:xfrm>
        </p:spPr>
        <p:txBody>
          <a:bodyPr anchor="t"/>
          <a:lstStyle>
            <a:lvl1pPr marL="0" indent="0">
              <a:buNone/>
              <a:defRPr sz="3689"/>
            </a:lvl1pPr>
            <a:lvl2pPr marL="527060" indent="0">
              <a:buNone/>
              <a:defRPr sz="3228"/>
            </a:lvl2pPr>
            <a:lvl3pPr marL="1054120" indent="0">
              <a:buNone/>
              <a:defRPr sz="2767"/>
            </a:lvl3pPr>
            <a:lvl4pPr marL="1581180" indent="0">
              <a:buNone/>
              <a:defRPr sz="2306"/>
            </a:lvl4pPr>
            <a:lvl5pPr marL="2108241" indent="0">
              <a:buNone/>
              <a:defRPr sz="2306"/>
            </a:lvl5pPr>
            <a:lvl6pPr marL="2635301" indent="0">
              <a:buNone/>
              <a:defRPr sz="2306"/>
            </a:lvl6pPr>
            <a:lvl7pPr marL="3162361" indent="0">
              <a:buNone/>
              <a:defRPr sz="2306"/>
            </a:lvl7pPr>
            <a:lvl8pPr marL="3689421" indent="0">
              <a:buNone/>
              <a:defRPr sz="2306"/>
            </a:lvl8pPr>
            <a:lvl9pPr marL="4216481" indent="0">
              <a:buNone/>
              <a:defRPr sz="230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2371725"/>
            <a:ext cx="5898356" cy="4393914"/>
          </a:xfrm>
        </p:spPr>
        <p:txBody>
          <a:bodyPr/>
          <a:lstStyle>
            <a:lvl1pPr marL="0" indent="0">
              <a:buNone/>
              <a:defRPr sz="1844"/>
            </a:lvl1pPr>
            <a:lvl2pPr marL="527060" indent="0">
              <a:buNone/>
              <a:defRPr sz="1614"/>
            </a:lvl2pPr>
            <a:lvl3pPr marL="1054120" indent="0">
              <a:buNone/>
              <a:defRPr sz="1383"/>
            </a:lvl3pPr>
            <a:lvl4pPr marL="1581180" indent="0">
              <a:buNone/>
              <a:defRPr sz="1153"/>
            </a:lvl4pPr>
            <a:lvl5pPr marL="2108241" indent="0">
              <a:buNone/>
              <a:defRPr sz="1153"/>
            </a:lvl5pPr>
            <a:lvl6pPr marL="2635301" indent="0">
              <a:buNone/>
              <a:defRPr sz="1153"/>
            </a:lvl6pPr>
            <a:lvl7pPr marL="3162361" indent="0">
              <a:buNone/>
              <a:defRPr sz="1153"/>
            </a:lvl7pPr>
            <a:lvl8pPr marL="3689421" indent="0">
              <a:buNone/>
              <a:defRPr sz="1153"/>
            </a:lvl8pPr>
            <a:lvl9pPr marL="4216481" indent="0">
              <a:buNone/>
              <a:defRPr sz="115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426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420908"/>
            <a:ext cx="15773400" cy="1528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104540"/>
            <a:ext cx="15773400" cy="5016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7327460"/>
            <a:ext cx="4114800" cy="4209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E9035-2E36-4C22-9379-8FE554713B4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7327460"/>
            <a:ext cx="6172200" cy="4209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7327460"/>
            <a:ext cx="4114800" cy="4209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439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54120" rtl="0" eaLnBrk="1" latinLnBrk="0" hangingPunct="1">
        <a:lnSpc>
          <a:spcPct val="90000"/>
        </a:lnSpc>
        <a:spcBef>
          <a:spcPct val="0"/>
        </a:spcBef>
        <a:buNone/>
        <a:defRPr sz="50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3530" indent="-263530" algn="l" defTabSz="1054120" rtl="0" eaLnBrk="1" latinLnBrk="0" hangingPunct="1">
        <a:lnSpc>
          <a:spcPct val="90000"/>
        </a:lnSpc>
        <a:spcBef>
          <a:spcPts val="1153"/>
        </a:spcBef>
        <a:buFont typeface="Arial" panose="020B0604020202020204" pitchFamily="34" charset="0"/>
        <a:buChar char="•"/>
        <a:defRPr sz="3228" kern="1200">
          <a:solidFill>
            <a:schemeClr val="tx1"/>
          </a:solidFill>
          <a:latin typeface="+mn-lt"/>
          <a:ea typeface="+mn-ea"/>
          <a:cs typeface="+mn-cs"/>
        </a:defRPr>
      </a:lvl1pPr>
      <a:lvl2pPr marL="790590" indent="-263530" algn="l" defTabSz="1054120" rtl="0" eaLnBrk="1" latinLnBrk="0" hangingPunct="1">
        <a:lnSpc>
          <a:spcPct val="90000"/>
        </a:lnSpc>
        <a:spcBef>
          <a:spcPts val="576"/>
        </a:spcBef>
        <a:buFont typeface="Arial" panose="020B0604020202020204" pitchFamily="34" charset="0"/>
        <a:buChar char="•"/>
        <a:defRPr sz="2767" kern="1200">
          <a:solidFill>
            <a:schemeClr val="tx1"/>
          </a:solidFill>
          <a:latin typeface="+mn-lt"/>
          <a:ea typeface="+mn-ea"/>
          <a:cs typeface="+mn-cs"/>
        </a:defRPr>
      </a:lvl2pPr>
      <a:lvl3pPr marL="1317650" indent="-263530" algn="l" defTabSz="1054120" rtl="0" eaLnBrk="1" latinLnBrk="0" hangingPunct="1">
        <a:lnSpc>
          <a:spcPct val="90000"/>
        </a:lnSpc>
        <a:spcBef>
          <a:spcPts val="576"/>
        </a:spcBef>
        <a:buFont typeface="Arial" panose="020B0604020202020204" pitchFamily="34" charset="0"/>
        <a:buChar char="•"/>
        <a:defRPr sz="2306" kern="1200">
          <a:solidFill>
            <a:schemeClr val="tx1"/>
          </a:solidFill>
          <a:latin typeface="+mn-lt"/>
          <a:ea typeface="+mn-ea"/>
          <a:cs typeface="+mn-cs"/>
        </a:defRPr>
      </a:lvl3pPr>
      <a:lvl4pPr marL="1844711" indent="-263530" algn="l" defTabSz="1054120" rtl="0" eaLnBrk="1" latinLnBrk="0" hangingPunct="1">
        <a:lnSpc>
          <a:spcPct val="90000"/>
        </a:lnSpc>
        <a:spcBef>
          <a:spcPts val="576"/>
        </a:spcBef>
        <a:buFont typeface="Arial" panose="020B0604020202020204" pitchFamily="34" charset="0"/>
        <a:buChar char="•"/>
        <a:defRPr sz="2075" kern="1200">
          <a:solidFill>
            <a:schemeClr val="tx1"/>
          </a:solidFill>
          <a:latin typeface="+mn-lt"/>
          <a:ea typeface="+mn-ea"/>
          <a:cs typeface="+mn-cs"/>
        </a:defRPr>
      </a:lvl4pPr>
      <a:lvl5pPr marL="2371771" indent="-263530" algn="l" defTabSz="1054120" rtl="0" eaLnBrk="1" latinLnBrk="0" hangingPunct="1">
        <a:lnSpc>
          <a:spcPct val="90000"/>
        </a:lnSpc>
        <a:spcBef>
          <a:spcPts val="576"/>
        </a:spcBef>
        <a:buFont typeface="Arial" panose="020B0604020202020204" pitchFamily="34" charset="0"/>
        <a:buChar char="•"/>
        <a:defRPr sz="2075" kern="1200">
          <a:solidFill>
            <a:schemeClr val="tx1"/>
          </a:solidFill>
          <a:latin typeface="+mn-lt"/>
          <a:ea typeface="+mn-ea"/>
          <a:cs typeface="+mn-cs"/>
        </a:defRPr>
      </a:lvl5pPr>
      <a:lvl6pPr marL="2898831" indent="-263530" algn="l" defTabSz="1054120" rtl="0" eaLnBrk="1" latinLnBrk="0" hangingPunct="1">
        <a:lnSpc>
          <a:spcPct val="90000"/>
        </a:lnSpc>
        <a:spcBef>
          <a:spcPts val="576"/>
        </a:spcBef>
        <a:buFont typeface="Arial" panose="020B0604020202020204" pitchFamily="34" charset="0"/>
        <a:buChar char="•"/>
        <a:defRPr sz="2075" kern="1200">
          <a:solidFill>
            <a:schemeClr val="tx1"/>
          </a:solidFill>
          <a:latin typeface="+mn-lt"/>
          <a:ea typeface="+mn-ea"/>
          <a:cs typeface="+mn-cs"/>
        </a:defRPr>
      </a:lvl6pPr>
      <a:lvl7pPr marL="3425891" indent="-263530" algn="l" defTabSz="1054120" rtl="0" eaLnBrk="1" latinLnBrk="0" hangingPunct="1">
        <a:lnSpc>
          <a:spcPct val="90000"/>
        </a:lnSpc>
        <a:spcBef>
          <a:spcPts val="576"/>
        </a:spcBef>
        <a:buFont typeface="Arial" panose="020B0604020202020204" pitchFamily="34" charset="0"/>
        <a:buChar char="•"/>
        <a:defRPr sz="2075" kern="1200">
          <a:solidFill>
            <a:schemeClr val="tx1"/>
          </a:solidFill>
          <a:latin typeface="+mn-lt"/>
          <a:ea typeface="+mn-ea"/>
          <a:cs typeface="+mn-cs"/>
        </a:defRPr>
      </a:lvl7pPr>
      <a:lvl8pPr marL="3952951" indent="-263530" algn="l" defTabSz="1054120" rtl="0" eaLnBrk="1" latinLnBrk="0" hangingPunct="1">
        <a:lnSpc>
          <a:spcPct val="90000"/>
        </a:lnSpc>
        <a:spcBef>
          <a:spcPts val="576"/>
        </a:spcBef>
        <a:buFont typeface="Arial" panose="020B0604020202020204" pitchFamily="34" charset="0"/>
        <a:buChar char="•"/>
        <a:defRPr sz="2075" kern="1200">
          <a:solidFill>
            <a:schemeClr val="tx1"/>
          </a:solidFill>
          <a:latin typeface="+mn-lt"/>
          <a:ea typeface="+mn-ea"/>
          <a:cs typeface="+mn-cs"/>
        </a:defRPr>
      </a:lvl8pPr>
      <a:lvl9pPr marL="4480011" indent="-263530" algn="l" defTabSz="1054120" rtl="0" eaLnBrk="1" latinLnBrk="0" hangingPunct="1">
        <a:lnSpc>
          <a:spcPct val="90000"/>
        </a:lnSpc>
        <a:spcBef>
          <a:spcPts val="576"/>
        </a:spcBef>
        <a:buFont typeface="Arial" panose="020B0604020202020204" pitchFamily="34" charset="0"/>
        <a:buChar char="•"/>
        <a:defRPr sz="20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4120" rtl="0" eaLnBrk="1" latinLnBrk="0" hangingPunct="1">
        <a:defRPr sz="2075" kern="1200">
          <a:solidFill>
            <a:schemeClr val="tx1"/>
          </a:solidFill>
          <a:latin typeface="+mn-lt"/>
          <a:ea typeface="+mn-ea"/>
          <a:cs typeface="+mn-cs"/>
        </a:defRPr>
      </a:lvl1pPr>
      <a:lvl2pPr marL="527060" algn="l" defTabSz="1054120" rtl="0" eaLnBrk="1" latinLnBrk="0" hangingPunct="1">
        <a:defRPr sz="2075" kern="1200">
          <a:solidFill>
            <a:schemeClr val="tx1"/>
          </a:solidFill>
          <a:latin typeface="+mn-lt"/>
          <a:ea typeface="+mn-ea"/>
          <a:cs typeface="+mn-cs"/>
        </a:defRPr>
      </a:lvl2pPr>
      <a:lvl3pPr marL="1054120" algn="l" defTabSz="1054120" rtl="0" eaLnBrk="1" latinLnBrk="0" hangingPunct="1">
        <a:defRPr sz="2075" kern="1200">
          <a:solidFill>
            <a:schemeClr val="tx1"/>
          </a:solidFill>
          <a:latin typeface="+mn-lt"/>
          <a:ea typeface="+mn-ea"/>
          <a:cs typeface="+mn-cs"/>
        </a:defRPr>
      </a:lvl3pPr>
      <a:lvl4pPr marL="1581180" algn="l" defTabSz="1054120" rtl="0" eaLnBrk="1" latinLnBrk="0" hangingPunct="1">
        <a:defRPr sz="2075" kern="1200">
          <a:solidFill>
            <a:schemeClr val="tx1"/>
          </a:solidFill>
          <a:latin typeface="+mn-lt"/>
          <a:ea typeface="+mn-ea"/>
          <a:cs typeface="+mn-cs"/>
        </a:defRPr>
      </a:lvl4pPr>
      <a:lvl5pPr marL="2108241" algn="l" defTabSz="1054120" rtl="0" eaLnBrk="1" latinLnBrk="0" hangingPunct="1">
        <a:defRPr sz="2075" kern="1200">
          <a:solidFill>
            <a:schemeClr val="tx1"/>
          </a:solidFill>
          <a:latin typeface="+mn-lt"/>
          <a:ea typeface="+mn-ea"/>
          <a:cs typeface="+mn-cs"/>
        </a:defRPr>
      </a:lvl5pPr>
      <a:lvl6pPr marL="2635301" algn="l" defTabSz="1054120" rtl="0" eaLnBrk="1" latinLnBrk="0" hangingPunct="1">
        <a:defRPr sz="2075" kern="1200">
          <a:solidFill>
            <a:schemeClr val="tx1"/>
          </a:solidFill>
          <a:latin typeface="+mn-lt"/>
          <a:ea typeface="+mn-ea"/>
          <a:cs typeface="+mn-cs"/>
        </a:defRPr>
      </a:lvl6pPr>
      <a:lvl7pPr marL="3162361" algn="l" defTabSz="1054120" rtl="0" eaLnBrk="1" latinLnBrk="0" hangingPunct="1">
        <a:defRPr sz="2075" kern="1200">
          <a:solidFill>
            <a:schemeClr val="tx1"/>
          </a:solidFill>
          <a:latin typeface="+mn-lt"/>
          <a:ea typeface="+mn-ea"/>
          <a:cs typeface="+mn-cs"/>
        </a:defRPr>
      </a:lvl7pPr>
      <a:lvl8pPr marL="3689421" algn="l" defTabSz="1054120" rtl="0" eaLnBrk="1" latinLnBrk="0" hangingPunct="1">
        <a:defRPr sz="2075" kern="1200">
          <a:solidFill>
            <a:schemeClr val="tx1"/>
          </a:solidFill>
          <a:latin typeface="+mn-lt"/>
          <a:ea typeface="+mn-ea"/>
          <a:cs typeface="+mn-cs"/>
        </a:defRPr>
      </a:lvl8pPr>
      <a:lvl9pPr marL="4216481" algn="l" defTabSz="1054120" rtl="0" eaLnBrk="1" latinLnBrk="0" hangingPunct="1">
        <a:defRPr sz="20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33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The University of Iowa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Center, Darrow G B</dc:creator>
  <cp:lastModifiedBy>Center, Darrow G B</cp:lastModifiedBy>
  <cp:revision>2</cp:revision>
  <dcterms:created xsi:type="dcterms:W3CDTF">2015-12-30T19:24:51Z</dcterms:created>
  <dcterms:modified xsi:type="dcterms:W3CDTF">2016-01-11T14:30:56Z</dcterms:modified>
</cp:coreProperties>
</file>